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1"/>
  </p:notesMasterIdLst>
  <p:handoutMasterIdLst>
    <p:handoutMasterId r:id="rId62"/>
  </p:handoutMasterIdLst>
  <p:sldIdLst>
    <p:sldId id="1055" r:id="rId5"/>
    <p:sldId id="1066" r:id="rId6"/>
    <p:sldId id="1067" r:id="rId7"/>
    <p:sldId id="908" r:id="rId8"/>
    <p:sldId id="1068" r:id="rId9"/>
    <p:sldId id="1057" r:id="rId10"/>
    <p:sldId id="965" r:id="rId11"/>
    <p:sldId id="1087" r:id="rId12"/>
    <p:sldId id="1089" r:id="rId13"/>
    <p:sldId id="1088" r:id="rId14"/>
    <p:sldId id="1090" r:id="rId15"/>
    <p:sldId id="1091" r:id="rId16"/>
    <p:sldId id="1130" r:id="rId17"/>
    <p:sldId id="1138" r:id="rId18"/>
    <p:sldId id="1092" r:id="rId19"/>
    <p:sldId id="1093" r:id="rId20"/>
    <p:sldId id="1131" r:id="rId21"/>
    <p:sldId id="1094" r:id="rId22"/>
    <p:sldId id="1095" r:id="rId23"/>
    <p:sldId id="1096" r:id="rId24"/>
    <p:sldId id="1069" r:id="rId25"/>
    <p:sldId id="888" r:id="rId26"/>
    <p:sldId id="1058" r:id="rId27"/>
    <p:sldId id="1059" r:id="rId28"/>
    <p:sldId id="1063" r:id="rId29"/>
    <p:sldId id="1097" r:id="rId30"/>
    <p:sldId id="1132" r:id="rId31"/>
    <p:sldId id="1098" r:id="rId32"/>
    <p:sldId id="1099" r:id="rId33"/>
    <p:sldId id="1133" r:id="rId34"/>
    <p:sldId id="1100" r:id="rId35"/>
    <p:sldId id="1134" r:id="rId36"/>
    <p:sldId id="1101" r:id="rId37"/>
    <p:sldId id="1111" r:id="rId38"/>
    <p:sldId id="1112" r:id="rId39"/>
    <p:sldId id="1110" r:id="rId40"/>
    <p:sldId id="1113" r:id="rId41"/>
    <p:sldId id="1135" r:id="rId42"/>
    <p:sldId id="1114" r:id="rId43"/>
    <p:sldId id="1115" r:id="rId44"/>
    <p:sldId id="1136" r:id="rId45"/>
    <p:sldId id="1137" r:id="rId46"/>
    <p:sldId id="1103" r:id="rId47"/>
    <p:sldId id="1116" r:id="rId48"/>
    <p:sldId id="1117" r:id="rId49"/>
    <p:sldId id="1118" r:id="rId50"/>
    <p:sldId id="1120" r:id="rId51"/>
    <p:sldId id="1122" r:id="rId52"/>
    <p:sldId id="1123" r:id="rId53"/>
    <p:sldId id="1125" r:id="rId54"/>
    <p:sldId id="1126" r:id="rId55"/>
    <p:sldId id="1127" r:id="rId56"/>
    <p:sldId id="1128" r:id="rId57"/>
    <p:sldId id="1129" r:id="rId58"/>
    <p:sldId id="876" r:id="rId59"/>
    <p:sldId id="879" r:id="rId60"/>
  </p:sldIdLst>
  <p:sldSz cx="12192000" cy="6858000"/>
  <p:notesSz cx="6645275" cy="9775825"/>
  <p:custDataLst>
    <p:tags r:id="rId6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" id="{DE8BF54A-1323-4403-83F8-D7B5510C9D53}">
          <p14:sldIdLst/>
        </p14:section>
        <p14:section name="Working With External Data" id="{D764D846-5C44-EA4B-9D56-CC9251346001}">
          <p14:sldIdLst>
            <p14:sldId id="1055"/>
            <p14:sldId id="1066"/>
            <p14:sldId id="1067"/>
            <p14:sldId id="908"/>
            <p14:sldId id="1068"/>
            <p14:sldId id="1057"/>
            <p14:sldId id="965"/>
            <p14:sldId id="1087"/>
            <p14:sldId id="1089"/>
            <p14:sldId id="1088"/>
            <p14:sldId id="1090"/>
            <p14:sldId id="1091"/>
            <p14:sldId id="1130"/>
            <p14:sldId id="1138"/>
            <p14:sldId id="1092"/>
            <p14:sldId id="1093"/>
            <p14:sldId id="1131"/>
            <p14:sldId id="1094"/>
            <p14:sldId id="1095"/>
            <p14:sldId id="1096"/>
            <p14:sldId id="1069"/>
            <p14:sldId id="888"/>
            <p14:sldId id="1058"/>
            <p14:sldId id="1059"/>
            <p14:sldId id="1063"/>
            <p14:sldId id="1097"/>
            <p14:sldId id="1132"/>
            <p14:sldId id="1098"/>
            <p14:sldId id="1099"/>
            <p14:sldId id="1133"/>
            <p14:sldId id="1100"/>
            <p14:sldId id="1134"/>
            <p14:sldId id="1101"/>
            <p14:sldId id="1111"/>
            <p14:sldId id="1112"/>
            <p14:sldId id="1110"/>
            <p14:sldId id="1113"/>
            <p14:sldId id="1135"/>
            <p14:sldId id="1114"/>
            <p14:sldId id="1115"/>
            <p14:sldId id="1136"/>
            <p14:sldId id="1137"/>
            <p14:sldId id="1103"/>
            <p14:sldId id="1116"/>
            <p14:sldId id="1117"/>
            <p14:sldId id="1118"/>
            <p14:sldId id="1120"/>
            <p14:sldId id="1122"/>
            <p14:sldId id="1123"/>
            <p14:sldId id="1125"/>
            <p14:sldId id="1126"/>
            <p14:sldId id="1127"/>
            <p14:sldId id="1128"/>
            <p14:sldId id="1129"/>
            <p14:sldId id="876"/>
            <p14:sldId id="879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37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rrow, Joshua" initials="BJ" lastIdx="11" clrIdx="0">
    <p:extLst>
      <p:ext uri="{19B8F6BF-5375-455C-9EA6-DF929625EA0E}">
        <p15:presenceInfo xmlns:p15="http://schemas.microsoft.com/office/powerpoint/2012/main" userId="S-1-5-21-3476036342-1731177862-1559577602-51474" providerId="AD"/>
      </p:ext>
    </p:extLst>
  </p:cmAuthor>
  <p:cmAuthor id="2" name="Singh, Vaishali" initials="SV" lastIdx="7" clrIdx="1">
    <p:extLst>
      <p:ext uri="{19B8F6BF-5375-455C-9EA6-DF929625EA0E}">
        <p15:presenceInfo xmlns:p15="http://schemas.microsoft.com/office/powerpoint/2012/main" userId="S-1-5-21-3476036342-1731177862-1559577602-1552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4050"/>
    <a:srgbClr val="0EEEBA"/>
    <a:srgbClr val="F8D237"/>
    <a:srgbClr val="E8CB41"/>
    <a:srgbClr val="F3622C"/>
    <a:srgbClr val="23CEF9"/>
    <a:srgbClr val="7F227D"/>
    <a:srgbClr val="7E007C"/>
    <a:srgbClr val="C8FE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4AC257-F128-44AA-B80D-543719FD45DD}" v="111" dt="2022-03-28T23:02:12.8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 autoAdjust="0"/>
    <p:restoredTop sz="74148" autoAdjust="0"/>
  </p:normalViewPr>
  <p:slideViewPr>
    <p:cSldViewPr snapToGrid="0" snapToObjects="1" showGuides="1">
      <p:cViewPr varScale="1">
        <p:scale>
          <a:sx n="84" d="100"/>
          <a:sy n="84" d="100"/>
        </p:scale>
        <p:origin x="1638" y="96"/>
      </p:cViewPr>
      <p:guideLst>
        <p:guide pos="3840"/>
        <p:guide orient="horz" pos="37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3885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416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tags" Target="tags/tag1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commentAuthors" Target="commentAuthors.xml"/><Relationship Id="rId69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handoutMaster" Target="handoutMasters/handoutMaster1.xml"/><Relationship Id="rId7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.baradaran@qa.com" userId="43fbaa8542b3ec4c" providerId="LiveId" clId="{9D4AC257-F128-44AA-B80D-543719FD45DD}"/>
    <pc:docChg chg="undo custSel addSld delSld modSld modSection">
      <pc:chgData name="mike.baradaran@qa.com" userId="43fbaa8542b3ec4c" providerId="LiveId" clId="{9D4AC257-F128-44AA-B80D-543719FD45DD}" dt="2022-03-28T23:11:54.491" v="13240" actId="1076"/>
      <pc:docMkLst>
        <pc:docMk/>
      </pc:docMkLst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458686263" sldId="288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010210921" sldId="347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939522311" sldId="348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979635684" sldId="349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579714524" sldId="355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237460586" sldId="356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501631978" sldId="358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969828835" sldId="365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29771663" sldId="366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855519105" sldId="367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402848281" sldId="368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922417139" sldId="369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4048580853" sldId="370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551985940" sldId="371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095444433" sldId="373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916840798" sldId="375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466162037" sldId="570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4180558871" sldId="597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63448559" sldId="598"/>
        </pc:sldMkLst>
      </pc:sldChg>
      <pc:sldChg chg="modSp mod">
        <pc:chgData name="mike.baradaran@qa.com" userId="43fbaa8542b3ec4c" providerId="LiveId" clId="{9D4AC257-F128-44AA-B80D-543719FD45DD}" dt="2022-03-28T23:11:36.252" v="13239" actId="6549"/>
        <pc:sldMkLst>
          <pc:docMk/>
          <pc:sldMk cId="2460012762" sldId="876"/>
        </pc:sldMkLst>
        <pc:spChg chg="mod">
          <ac:chgData name="mike.baradaran@qa.com" userId="43fbaa8542b3ec4c" providerId="LiveId" clId="{9D4AC257-F128-44AA-B80D-543719FD45DD}" dt="2022-03-28T23:11:36.252" v="13239" actId="6549"/>
          <ac:spMkLst>
            <pc:docMk/>
            <pc:sldMk cId="2460012762" sldId="876"/>
            <ac:spMk id="2" creationId="{00000000-0000-0000-0000-000000000000}"/>
          </ac:spMkLst>
        </pc:spChg>
        <pc:spChg chg="mod">
          <ac:chgData name="mike.baradaran@qa.com" userId="43fbaa8542b3ec4c" providerId="LiveId" clId="{9D4AC257-F128-44AA-B80D-543719FD45DD}" dt="2022-03-28T23:11:04.903" v="13216" actId="6549"/>
          <ac:spMkLst>
            <pc:docMk/>
            <pc:sldMk cId="2460012762" sldId="876"/>
            <ac:spMk id="5" creationId="{00000000-0000-0000-0000-000000000000}"/>
          </ac:spMkLst>
        </pc:spChg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697403641" sldId="877"/>
        </pc:sldMkLst>
      </pc:sldChg>
      <pc:sldChg chg="del">
        <pc:chgData name="mike.baradaran@qa.com" userId="43fbaa8542b3ec4c" providerId="LiveId" clId="{9D4AC257-F128-44AA-B80D-543719FD45DD}" dt="2022-03-27T17:51:03.678" v="9968" actId="47"/>
        <pc:sldMkLst>
          <pc:docMk/>
          <pc:sldMk cId="59727257" sldId="878"/>
        </pc:sldMkLst>
      </pc:sldChg>
      <pc:sldChg chg="del">
        <pc:chgData name="mike.baradaran@qa.com" userId="43fbaa8542b3ec4c" providerId="LiveId" clId="{9D4AC257-F128-44AA-B80D-543719FD45DD}" dt="2022-03-27T11:39:21.132" v="4537" actId="2696"/>
        <pc:sldMkLst>
          <pc:docMk/>
          <pc:sldMk cId="2769016310" sldId="888"/>
        </pc:sldMkLst>
      </pc:sldChg>
      <pc:sldChg chg="add">
        <pc:chgData name="mike.baradaran@qa.com" userId="43fbaa8542b3ec4c" providerId="LiveId" clId="{9D4AC257-F128-44AA-B80D-543719FD45DD}" dt="2022-03-27T11:39:34.439" v="4538"/>
        <pc:sldMkLst>
          <pc:docMk/>
          <pc:sldMk cId="3868446978" sldId="888"/>
        </pc:sldMkLst>
      </pc:sldChg>
      <pc:sldChg chg="add del">
        <pc:chgData name="mike.baradaran@qa.com" userId="43fbaa8542b3ec4c" providerId="LiveId" clId="{9D4AC257-F128-44AA-B80D-543719FD45DD}" dt="2022-03-27T09:42:30.974" v="4" actId="47"/>
        <pc:sldMkLst>
          <pc:docMk/>
          <pc:sldMk cId="441027339" sldId="908"/>
        </pc:sldMkLst>
      </pc:sldChg>
      <pc:sldChg chg="del">
        <pc:chgData name="mike.baradaran@qa.com" userId="43fbaa8542b3ec4c" providerId="LiveId" clId="{9D4AC257-F128-44AA-B80D-543719FD45DD}" dt="2022-03-27T09:43:34.444" v="9" actId="47"/>
        <pc:sldMkLst>
          <pc:docMk/>
          <pc:sldMk cId="418212351" sldId="964"/>
        </pc:sldMkLst>
      </pc:sldChg>
      <pc:sldChg chg="modSp mod">
        <pc:chgData name="mike.baradaran@qa.com" userId="43fbaa8542b3ec4c" providerId="LiveId" clId="{9D4AC257-F128-44AA-B80D-543719FD45DD}" dt="2022-03-27T09:43:46.087" v="31" actId="20577"/>
        <pc:sldMkLst>
          <pc:docMk/>
          <pc:sldMk cId="2495998398" sldId="965"/>
        </pc:sldMkLst>
        <pc:spChg chg="mod">
          <ac:chgData name="mike.baradaran@qa.com" userId="43fbaa8542b3ec4c" providerId="LiveId" clId="{9D4AC257-F128-44AA-B80D-543719FD45DD}" dt="2022-03-27T09:43:46.087" v="31" actId="20577"/>
          <ac:spMkLst>
            <pc:docMk/>
            <pc:sldMk cId="2495998398" sldId="965"/>
            <ac:spMk id="2" creationId="{4F9134CA-5985-BA49-9C02-839B81462442}"/>
          </ac:spMkLst>
        </pc:spChg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779522866" sldId="967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049833560" sldId="968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417223261" sldId="969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167441055" sldId="970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831720619" sldId="971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621677836" sldId="972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4014063630" sldId="973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4185884488" sldId="974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628150515" sldId="975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696661399" sldId="976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346607750" sldId="977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790965991" sldId="978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835684595" sldId="979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94064656" sldId="980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650404339" sldId="981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121264476" sldId="982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4075035222" sldId="983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997139441" sldId="984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489644591" sldId="985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718366505" sldId="986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960025157" sldId="987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550371985" sldId="988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421134627" sldId="989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718357723" sldId="1018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67767962" sldId="1019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787736871" sldId="1020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064923507" sldId="1021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139380311" sldId="1022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940185054" sldId="1023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363250920" sldId="1024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015827195" sldId="1025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443180325" sldId="1026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916129259" sldId="1027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775335604" sldId="1028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043473834" sldId="1029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814453175" sldId="1030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234385058" sldId="1031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723938036" sldId="1032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91431187" sldId="1033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737635534" sldId="1034"/>
        </pc:sldMkLst>
      </pc:sldChg>
      <pc:sldChg chg="del">
        <pc:chgData name="mike.baradaran@qa.com" userId="43fbaa8542b3ec4c" providerId="LiveId" clId="{9D4AC257-F128-44AA-B80D-543719FD45DD}" dt="2022-03-28T23:11:23.279" v="13217" actId="47"/>
        <pc:sldMkLst>
          <pc:docMk/>
          <pc:sldMk cId="3618288815" sldId="1035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823177618" sldId="1037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4027074930" sldId="1039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323154874" sldId="1040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2237103623" sldId="1041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42656166" sldId="1044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3887219041" sldId="1045"/>
        </pc:sldMkLst>
      </pc:sldChg>
      <pc:sldChg chg="del">
        <pc:chgData name="mike.baradaran@qa.com" userId="43fbaa8542b3ec4c" providerId="LiveId" clId="{9D4AC257-F128-44AA-B80D-543719FD45DD}" dt="2022-03-27T09:43:25.071" v="8" actId="47"/>
        <pc:sldMkLst>
          <pc:docMk/>
          <pc:sldMk cId="1752387824" sldId="1046"/>
        </pc:sldMkLst>
      </pc:sldChg>
      <pc:sldChg chg="add del">
        <pc:chgData name="mike.baradaran@qa.com" userId="43fbaa8542b3ec4c" providerId="LiveId" clId="{9D4AC257-F128-44AA-B80D-543719FD45DD}" dt="2022-03-27T09:42:37.630" v="6" actId="47"/>
        <pc:sldMkLst>
          <pc:docMk/>
          <pc:sldMk cId="1287351691" sldId="1056"/>
        </pc:sldMkLst>
      </pc:sldChg>
      <pc:sldChg chg="add">
        <pc:chgData name="mike.baradaran@qa.com" userId="43fbaa8542b3ec4c" providerId="LiveId" clId="{9D4AC257-F128-44AA-B80D-543719FD45DD}" dt="2022-03-27T11:39:34.439" v="4538"/>
        <pc:sldMkLst>
          <pc:docMk/>
          <pc:sldMk cId="1437349051" sldId="1058"/>
        </pc:sldMkLst>
      </pc:sldChg>
      <pc:sldChg chg="del">
        <pc:chgData name="mike.baradaran@qa.com" userId="43fbaa8542b3ec4c" providerId="LiveId" clId="{9D4AC257-F128-44AA-B80D-543719FD45DD}" dt="2022-03-27T11:39:21.132" v="4537" actId="2696"/>
        <pc:sldMkLst>
          <pc:docMk/>
          <pc:sldMk cId="4262772077" sldId="1058"/>
        </pc:sldMkLst>
      </pc:sldChg>
      <pc:sldChg chg="add">
        <pc:chgData name="mike.baradaran@qa.com" userId="43fbaa8542b3ec4c" providerId="LiveId" clId="{9D4AC257-F128-44AA-B80D-543719FD45DD}" dt="2022-03-27T11:39:34.439" v="4538"/>
        <pc:sldMkLst>
          <pc:docMk/>
          <pc:sldMk cId="464391469" sldId="1059"/>
        </pc:sldMkLst>
      </pc:sldChg>
      <pc:sldChg chg="del">
        <pc:chgData name="mike.baradaran@qa.com" userId="43fbaa8542b3ec4c" providerId="LiveId" clId="{9D4AC257-F128-44AA-B80D-543719FD45DD}" dt="2022-03-27T11:39:21.132" v="4537" actId="2696"/>
        <pc:sldMkLst>
          <pc:docMk/>
          <pc:sldMk cId="1632837561" sldId="1059"/>
        </pc:sldMkLst>
      </pc:sldChg>
      <pc:sldChg chg="del">
        <pc:chgData name="mike.baradaran@qa.com" userId="43fbaa8542b3ec4c" providerId="LiveId" clId="{9D4AC257-F128-44AA-B80D-543719FD45DD}" dt="2022-03-27T17:50:26.274" v="9967" actId="47"/>
        <pc:sldMkLst>
          <pc:docMk/>
          <pc:sldMk cId="3512022630" sldId="1060"/>
        </pc:sldMkLst>
      </pc:sldChg>
      <pc:sldChg chg="del">
        <pc:chgData name="mike.baradaran@qa.com" userId="43fbaa8542b3ec4c" providerId="LiveId" clId="{9D4AC257-F128-44AA-B80D-543719FD45DD}" dt="2022-03-27T17:50:06.084" v="9965" actId="47"/>
        <pc:sldMkLst>
          <pc:docMk/>
          <pc:sldMk cId="986086080" sldId="1062"/>
        </pc:sldMkLst>
      </pc:sldChg>
      <pc:sldChg chg="add">
        <pc:chgData name="mike.baradaran@qa.com" userId="43fbaa8542b3ec4c" providerId="LiveId" clId="{9D4AC257-F128-44AA-B80D-543719FD45DD}" dt="2022-03-27T11:39:34.439" v="4538"/>
        <pc:sldMkLst>
          <pc:docMk/>
          <pc:sldMk cId="1401789813" sldId="1063"/>
        </pc:sldMkLst>
      </pc:sldChg>
      <pc:sldChg chg="del">
        <pc:chgData name="mike.baradaran@qa.com" userId="43fbaa8542b3ec4c" providerId="LiveId" clId="{9D4AC257-F128-44AA-B80D-543719FD45DD}" dt="2022-03-27T11:39:21.132" v="4537" actId="2696"/>
        <pc:sldMkLst>
          <pc:docMk/>
          <pc:sldMk cId="3553985078" sldId="1063"/>
        </pc:sldMkLst>
      </pc:sldChg>
      <pc:sldChg chg="del">
        <pc:chgData name="mike.baradaran@qa.com" userId="43fbaa8542b3ec4c" providerId="LiveId" clId="{9D4AC257-F128-44AA-B80D-543719FD45DD}" dt="2022-03-27T17:50:09.790" v="9966" actId="47"/>
        <pc:sldMkLst>
          <pc:docMk/>
          <pc:sldMk cId="555337054" sldId="1064"/>
        </pc:sldMkLst>
      </pc:sldChg>
      <pc:sldChg chg="add del">
        <pc:chgData name="mike.baradaran@qa.com" userId="43fbaa8542b3ec4c" providerId="LiveId" clId="{9D4AC257-F128-44AA-B80D-543719FD45DD}" dt="2022-03-27T09:42:38.997" v="7" actId="47"/>
        <pc:sldMkLst>
          <pc:docMk/>
          <pc:sldMk cId="4082369192" sldId="1065"/>
        </pc:sldMkLst>
      </pc:sldChg>
      <pc:sldChg chg="add del">
        <pc:chgData name="mike.baradaran@qa.com" userId="43fbaa8542b3ec4c" providerId="LiveId" clId="{9D4AC257-F128-44AA-B80D-543719FD45DD}" dt="2022-03-28T22:04:40.347" v="10701" actId="2696"/>
        <pc:sldMkLst>
          <pc:docMk/>
          <pc:sldMk cId="135592315" sldId="1066"/>
        </pc:sldMkLst>
      </pc:sldChg>
      <pc:sldChg chg="add del">
        <pc:chgData name="mike.baradaran@qa.com" userId="43fbaa8542b3ec4c" providerId="LiveId" clId="{9D4AC257-F128-44AA-B80D-543719FD45DD}" dt="2022-03-27T09:42:30.564" v="3" actId="47"/>
        <pc:sldMkLst>
          <pc:docMk/>
          <pc:sldMk cId="3038241016" sldId="1068"/>
        </pc:sldMkLst>
      </pc:sldChg>
      <pc:sldChg chg="del">
        <pc:chgData name="mike.baradaran@qa.com" userId="43fbaa8542b3ec4c" providerId="LiveId" clId="{9D4AC257-F128-44AA-B80D-543719FD45DD}" dt="2022-03-27T11:39:21.132" v="4537" actId="2696"/>
        <pc:sldMkLst>
          <pc:docMk/>
          <pc:sldMk cId="1987983479" sldId="1069"/>
        </pc:sldMkLst>
      </pc:sldChg>
      <pc:sldChg chg="add">
        <pc:chgData name="mike.baradaran@qa.com" userId="43fbaa8542b3ec4c" providerId="LiveId" clId="{9D4AC257-F128-44AA-B80D-543719FD45DD}" dt="2022-03-27T11:39:34.439" v="4538"/>
        <pc:sldMkLst>
          <pc:docMk/>
          <pc:sldMk cId="3268873927" sldId="1069"/>
        </pc:sldMkLst>
      </pc:sldChg>
      <pc:sldChg chg="delSp modSp add del mod">
        <pc:chgData name="mike.baradaran@qa.com" userId="43fbaa8542b3ec4c" providerId="LiveId" clId="{9D4AC257-F128-44AA-B80D-543719FD45DD}" dt="2022-03-27T11:22:42.724" v="3479" actId="47"/>
        <pc:sldMkLst>
          <pc:docMk/>
          <pc:sldMk cId="4001810286" sldId="1070"/>
        </pc:sldMkLst>
        <pc:spChg chg="del">
          <ac:chgData name="mike.baradaran@qa.com" userId="43fbaa8542b3ec4c" providerId="LiveId" clId="{9D4AC257-F128-44AA-B80D-543719FD45DD}" dt="2022-03-27T09:44:33.137" v="62" actId="478"/>
          <ac:spMkLst>
            <pc:docMk/>
            <pc:sldMk cId="4001810286" sldId="1070"/>
            <ac:spMk id="2" creationId="{179FE75E-4043-4947-AB9C-8BB252284280}"/>
          </ac:spMkLst>
        </pc:spChg>
        <pc:spChg chg="mod">
          <ac:chgData name="mike.baradaran@qa.com" userId="43fbaa8542b3ec4c" providerId="LiveId" clId="{9D4AC257-F128-44AA-B80D-543719FD45DD}" dt="2022-03-27T09:44:24.801" v="60" actId="20577"/>
          <ac:spMkLst>
            <pc:docMk/>
            <pc:sldMk cId="4001810286" sldId="1070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09:44:30.224" v="61" actId="6549"/>
          <ac:spMkLst>
            <pc:docMk/>
            <pc:sldMk cId="4001810286" sldId="1070"/>
            <ac:spMk id="7" creationId="{9C48946A-EEA9-48F9-BC80-E03AF145A89A}"/>
          </ac:spMkLst>
        </pc:spChg>
      </pc:sldChg>
      <pc:sldChg chg="add del">
        <pc:chgData name="mike.baradaran@qa.com" userId="43fbaa8542b3ec4c" providerId="LiveId" clId="{9D4AC257-F128-44AA-B80D-543719FD45DD}" dt="2022-03-27T11:22:43.354" v="3480" actId="47"/>
        <pc:sldMkLst>
          <pc:docMk/>
          <pc:sldMk cId="763812200" sldId="1071"/>
        </pc:sldMkLst>
      </pc:sldChg>
      <pc:sldChg chg="add del">
        <pc:chgData name="mike.baradaran@qa.com" userId="43fbaa8542b3ec4c" providerId="LiveId" clId="{9D4AC257-F128-44AA-B80D-543719FD45DD}" dt="2022-03-27T11:22:43.861" v="3481" actId="47"/>
        <pc:sldMkLst>
          <pc:docMk/>
          <pc:sldMk cId="3016409821" sldId="1072"/>
        </pc:sldMkLst>
      </pc:sldChg>
      <pc:sldChg chg="add del">
        <pc:chgData name="mike.baradaran@qa.com" userId="43fbaa8542b3ec4c" providerId="LiveId" clId="{9D4AC257-F128-44AA-B80D-543719FD45DD}" dt="2022-03-27T11:22:44.262" v="3482" actId="47"/>
        <pc:sldMkLst>
          <pc:docMk/>
          <pc:sldMk cId="343775567" sldId="1073"/>
        </pc:sldMkLst>
      </pc:sldChg>
      <pc:sldChg chg="add del">
        <pc:chgData name="mike.baradaran@qa.com" userId="43fbaa8542b3ec4c" providerId="LiveId" clId="{9D4AC257-F128-44AA-B80D-543719FD45DD}" dt="2022-03-27T11:22:44.737" v="3483" actId="47"/>
        <pc:sldMkLst>
          <pc:docMk/>
          <pc:sldMk cId="1841585648" sldId="1074"/>
        </pc:sldMkLst>
      </pc:sldChg>
      <pc:sldChg chg="add del">
        <pc:chgData name="mike.baradaran@qa.com" userId="43fbaa8542b3ec4c" providerId="LiveId" clId="{9D4AC257-F128-44AA-B80D-543719FD45DD}" dt="2022-03-27T11:22:45.306" v="3484" actId="47"/>
        <pc:sldMkLst>
          <pc:docMk/>
          <pc:sldMk cId="1740305697" sldId="1075"/>
        </pc:sldMkLst>
      </pc:sldChg>
      <pc:sldChg chg="add del">
        <pc:chgData name="mike.baradaran@qa.com" userId="43fbaa8542b3ec4c" providerId="LiveId" clId="{9D4AC257-F128-44AA-B80D-543719FD45DD}" dt="2022-03-27T11:22:45.898" v="3485" actId="47"/>
        <pc:sldMkLst>
          <pc:docMk/>
          <pc:sldMk cId="3097960964" sldId="1076"/>
        </pc:sldMkLst>
      </pc:sldChg>
      <pc:sldChg chg="add del">
        <pc:chgData name="mike.baradaran@qa.com" userId="43fbaa8542b3ec4c" providerId="LiveId" clId="{9D4AC257-F128-44AA-B80D-543719FD45DD}" dt="2022-03-27T11:22:46.490" v="3486" actId="47"/>
        <pc:sldMkLst>
          <pc:docMk/>
          <pc:sldMk cId="335127130" sldId="1077"/>
        </pc:sldMkLst>
      </pc:sldChg>
      <pc:sldChg chg="add del">
        <pc:chgData name="mike.baradaran@qa.com" userId="43fbaa8542b3ec4c" providerId="LiveId" clId="{9D4AC257-F128-44AA-B80D-543719FD45DD}" dt="2022-03-27T11:22:47.091" v="3487" actId="47"/>
        <pc:sldMkLst>
          <pc:docMk/>
          <pc:sldMk cId="2009034093" sldId="1078"/>
        </pc:sldMkLst>
      </pc:sldChg>
      <pc:sldChg chg="add del">
        <pc:chgData name="mike.baradaran@qa.com" userId="43fbaa8542b3ec4c" providerId="LiveId" clId="{9D4AC257-F128-44AA-B80D-543719FD45DD}" dt="2022-03-27T11:22:47.684" v="3488" actId="47"/>
        <pc:sldMkLst>
          <pc:docMk/>
          <pc:sldMk cId="458839033" sldId="1079"/>
        </pc:sldMkLst>
      </pc:sldChg>
      <pc:sldChg chg="add del">
        <pc:chgData name="mike.baradaran@qa.com" userId="43fbaa8542b3ec4c" providerId="LiveId" clId="{9D4AC257-F128-44AA-B80D-543719FD45DD}" dt="2022-03-27T11:22:48.363" v="3489" actId="47"/>
        <pc:sldMkLst>
          <pc:docMk/>
          <pc:sldMk cId="4188282593" sldId="1080"/>
        </pc:sldMkLst>
      </pc:sldChg>
      <pc:sldChg chg="add del">
        <pc:chgData name="mike.baradaran@qa.com" userId="43fbaa8542b3ec4c" providerId="LiveId" clId="{9D4AC257-F128-44AA-B80D-543719FD45DD}" dt="2022-03-27T11:22:49.021" v="3490" actId="47"/>
        <pc:sldMkLst>
          <pc:docMk/>
          <pc:sldMk cId="3834519649" sldId="1081"/>
        </pc:sldMkLst>
      </pc:sldChg>
      <pc:sldChg chg="add del">
        <pc:chgData name="mike.baradaran@qa.com" userId="43fbaa8542b3ec4c" providerId="LiveId" clId="{9D4AC257-F128-44AA-B80D-543719FD45DD}" dt="2022-03-27T11:22:32.225" v="3474" actId="47"/>
        <pc:sldMkLst>
          <pc:docMk/>
          <pc:sldMk cId="3640769059" sldId="1082"/>
        </pc:sldMkLst>
      </pc:sldChg>
      <pc:sldChg chg="add del">
        <pc:chgData name="mike.baradaran@qa.com" userId="43fbaa8542b3ec4c" providerId="LiveId" clId="{9D4AC257-F128-44AA-B80D-543719FD45DD}" dt="2022-03-27T11:22:33.016" v="3475" actId="47"/>
        <pc:sldMkLst>
          <pc:docMk/>
          <pc:sldMk cId="533165297" sldId="1083"/>
        </pc:sldMkLst>
      </pc:sldChg>
      <pc:sldChg chg="add del">
        <pc:chgData name="mike.baradaran@qa.com" userId="43fbaa8542b3ec4c" providerId="LiveId" clId="{9D4AC257-F128-44AA-B80D-543719FD45DD}" dt="2022-03-27T11:22:33.393" v="3476" actId="47"/>
        <pc:sldMkLst>
          <pc:docMk/>
          <pc:sldMk cId="2079591077" sldId="1084"/>
        </pc:sldMkLst>
      </pc:sldChg>
      <pc:sldChg chg="add del">
        <pc:chgData name="mike.baradaran@qa.com" userId="43fbaa8542b3ec4c" providerId="LiveId" clId="{9D4AC257-F128-44AA-B80D-543719FD45DD}" dt="2022-03-27T11:22:50.062" v="3491" actId="47"/>
        <pc:sldMkLst>
          <pc:docMk/>
          <pc:sldMk cId="451642234" sldId="1085"/>
        </pc:sldMkLst>
      </pc:sldChg>
      <pc:sldChg chg="add del">
        <pc:chgData name="mike.baradaran@qa.com" userId="43fbaa8542b3ec4c" providerId="LiveId" clId="{9D4AC257-F128-44AA-B80D-543719FD45DD}" dt="2022-03-27T10:25:26.630" v="2503" actId="47"/>
        <pc:sldMkLst>
          <pc:docMk/>
          <pc:sldMk cId="512655657" sldId="1086"/>
        </pc:sldMkLst>
      </pc:sldChg>
      <pc:sldChg chg="addSp delSp modSp add mod modClrScheme chgLayout">
        <pc:chgData name="mike.baradaran@qa.com" userId="43fbaa8542b3ec4c" providerId="LiveId" clId="{9D4AC257-F128-44AA-B80D-543719FD45DD}" dt="2022-03-27T10:25:36.023" v="2512" actId="20577"/>
        <pc:sldMkLst>
          <pc:docMk/>
          <pc:sldMk cId="3477036480" sldId="1087"/>
        </pc:sldMkLst>
        <pc:spChg chg="add mod ord">
          <ac:chgData name="mike.baradaran@qa.com" userId="43fbaa8542b3ec4c" providerId="LiveId" clId="{9D4AC257-F128-44AA-B80D-543719FD45DD}" dt="2022-03-27T09:56:32.933" v="668" actId="20577"/>
          <ac:spMkLst>
            <pc:docMk/>
            <pc:sldMk cId="3477036480" sldId="1087"/>
            <ac:spMk id="2" creationId="{5A3B8648-C0CA-4C82-998D-A9D01E97752E}"/>
          </ac:spMkLst>
        </pc:spChg>
        <pc:spChg chg="add del mod ord">
          <ac:chgData name="mike.baradaran@qa.com" userId="43fbaa8542b3ec4c" providerId="LiveId" clId="{9D4AC257-F128-44AA-B80D-543719FD45DD}" dt="2022-03-27T10:25:36.023" v="2512" actId="20577"/>
          <ac:spMkLst>
            <pc:docMk/>
            <pc:sldMk cId="3477036480" sldId="1087"/>
            <ac:spMk id="3" creationId="{39CED285-320B-451B-972B-C34B10A5E9F2}"/>
          </ac:spMkLst>
        </pc:spChg>
        <pc:spChg chg="del mod ord">
          <ac:chgData name="mike.baradaran@qa.com" userId="43fbaa8542b3ec4c" providerId="LiveId" clId="{9D4AC257-F128-44AA-B80D-543719FD45DD}" dt="2022-03-27T09:56:45.218" v="670" actId="478"/>
          <ac:spMkLst>
            <pc:docMk/>
            <pc:sldMk cId="3477036480" sldId="1087"/>
            <ac:spMk id="4" creationId="{72556E2C-A2AD-4818-B778-8AC514FEA86F}"/>
          </ac:spMkLst>
        </pc:spChg>
        <pc:spChg chg="add del">
          <ac:chgData name="mike.baradaran@qa.com" userId="43fbaa8542b3ec4c" providerId="LiveId" clId="{9D4AC257-F128-44AA-B80D-543719FD45DD}" dt="2022-03-27T09:47:01.566" v="136" actId="478"/>
          <ac:spMkLst>
            <pc:docMk/>
            <pc:sldMk cId="3477036480" sldId="1087"/>
            <ac:spMk id="5" creationId="{A5B5845C-E101-41EA-B274-2A8642DACD36}"/>
          </ac:spMkLst>
        </pc:spChg>
        <pc:spChg chg="del">
          <ac:chgData name="mike.baradaran@qa.com" userId="43fbaa8542b3ec4c" providerId="LiveId" clId="{9D4AC257-F128-44AA-B80D-543719FD45DD}" dt="2022-03-27T09:45:54.667" v="80" actId="478"/>
          <ac:spMkLst>
            <pc:docMk/>
            <pc:sldMk cId="3477036480" sldId="1087"/>
            <ac:spMk id="7" creationId="{9C48946A-EEA9-48F9-BC80-E03AF145A89A}"/>
          </ac:spMkLst>
        </pc:spChg>
        <pc:spChg chg="add mod">
          <ac:chgData name="mike.baradaran@qa.com" userId="43fbaa8542b3ec4c" providerId="LiveId" clId="{9D4AC257-F128-44AA-B80D-543719FD45DD}" dt="2022-03-27T09:50:55.273" v="365" actId="20577"/>
          <ac:spMkLst>
            <pc:docMk/>
            <pc:sldMk cId="3477036480" sldId="1087"/>
            <ac:spMk id="8" creationId="{06D70835-E1C6-45C8-8C57-3B2A4280BF9A}"/>
          </ac:spMkLst>
        </pc:spChg>
        <pc:spChg chg="add del mod">
          <ac:chgData name="mike.baradaran@qa.com" userId="43fbaa8542b3ec4c" providerId="LiveId" clId="{9D4AC257-F128-44AA-B80D-543719FD45DD}" dt="2022-03-27T10:03:55.776" v="880" actId="21"/>
          <ac:spMkLst>
            <pc:docMk/>
            <pc:sldMk cId="3477036480" sldId="1087"/>
            <ac:spMk id="10" creationId="{F151F436-35CA-4510-830B-6B3E7450A095}"/>
          </ac:spMkLst>
        </pc:spChg>
      </pc:sldChg>
      <pc:sldChg chg="addSp delSp modSp add mod modClrScheme chgLayout">
        <pc:chgData name="mike.baradaran@qa.com" userId="43fbaa8542b3ec4c" providerId="LiveId" clId="{9D4AC257-F128-44AA-B80D-543719FD45DD}" dt="2022-03-28T22:36:15.652" v="11199" actId="20577"/>
        <pc:sldMkLst>
          <pc:docMk/>
          <pc:sldMk cId="1357231648" sldId="1088"/>
        </pc:sldMkLst>
        <pc:spChg chg="del mod ord">
          <ac:chgData name="mike.baradaran@qa.com" userId="43fbaa8542b3ec4c" providerId="LiveId" clId="{9D4AC257-F128-44AA-B80D-543719FD45DD}" dt="2022-03-27T10:19:57.670" v="2330" actId="478"/>
          <ac:spMkLst>
            <pc:docMk/>
            <pc:sldMk cId="1357231648" sldId="1088"/>
            <ac:spMk id="2" creationId="{5A3B8648-C0CA-4C82-998D-A9D01E97752E}"/>
          </ac:spMkLst>
        </pc:spChg>
        <pc:spChg chg="del mod ord">
          <ac:chgData name="mike.baradaran@qa.com" userId="43fbaa8542b3ec4c" providerId="LiveId" clId="{9D4AC257-F128-44AA-B80D-543719FD45DD}" dt="2022-03-27T10:20:15.789" v="2331" actId="478"/>
          <ac:spMkLst>
            <pc:docMk/>
            <pc:sldMk cId="1357231648" sldId="1088"/>
            <ac:spMk id="3" creationId="{39CED285-320B-451B-972B-C34B10A5E9F2}"/>
          </ac:spMkLst>
        </pc:spChg>
        <pc:spChg chg="mod ord">
          <ac:chgData name="mike.baradaran@qa.com" userId="43fbaa8542b3ec4c" providerId="LiveId" clId="{9D4AC257-F128-44AA-B80D-543719FD45DD}" dt="2022-03-27T10:27:29.263" v="2563" actId="20577"/>
          <ac:spMkLst>
            <pc:docMk/>
            <pc:sldMk cId="1357231648" sldId="1088"/>
            <ac:spMk id="4" creationId="{72556E2C-A2AD-4818-B778-8AC514FEA86F}"/>
          </ac:spMkLst>
        </pc:spChg>
        <pc:spChg chg="add mod">
          <ac:chgData name="mike.baradaran@qa.com" userId="43fbaa8542b3ec4c" providerId="LiveId" clId="{9D4AC257-F128-44AA-B80D-543719FD45DD}" dt="2022-03-28T22:36:15.652" v="11199" actId="20577"/>
          <ac:spMkLst>
            <pc:docMk/>
            <pc:sldMk cId="1357231648" sldId="1088"/>
            <ac:spMk id="6" creationId="{17EBAADC-86B8-4E1A-8CAE-EB4C615E7A4F}"/>
          </ac:spMkLst>
        </pc:spChg>
        <pc:spChg chg="del">
          <ac:chgData name="mike.baradaran@qa.com" userId="43fbaa8542b3ec4c" providerId="LiveId" clId="{9D4AC257-F128-44AA-B80D-543719FD45DD}" dt="2022-03-27T10:22:10.623" v="2408" actId="478"/>
          <ac:spMkLst>
            <pc:docMk/>
            <pc:sldMk cId="1357231648" sldId="1088"/>
            <ac:spMk id="8" creationId="{06D70835-E1C6-45C8-8C57-3B2A4280BF9A}"/>
          </ac:spMkLst>
        </pc:spChg>
        <pc:spChg chg="add mod">
          <ac:chgData name="mike.baradaran@qa.com" userId="43fbaa8542b3ec4c" providerId="LiveId" clId="{9D4AC257-F128-44AA-B80D-543719FD45DD}" dt="2022-03-27T10:23:43.119" v="2491" actId="14861"/>
          <ac:spMkLst>
            <pc:docMk/>
            <pc:sldMk cId="1357231648" sldId="1088"/>
            <ac:spMk id="9" creationId="{9EBB742C-6F8C-47D1-AE6D-01334B42265B}"/>
          </ac:spMkLst>
        </pc:spChg>
      </pc:sldChg>
      <pc:sldChg chg="addSp delSp modSp new mod modClrScheme chgLayout">
        <pc:chgData name="mike.baradaran@qa.com" userId="43fbaa8542b3ec4c" providerId="LiveId" clId="{9D4AC257-F128-44AA-B80D-543719FD45DD}" dt="2022-03-28T22:06:23.066" v="10703" actId="20577"/>
        <pc:sldMkLst>
          <pc:docMk/>
          <pc:sldMk cId="3793545963" sldId="1089"/>
        </pc:sldMkLst>
        <pc:spChg chg="del mod ord">
          <ac:chgData name="mike.baradaran@qa.com" userId="43fbaa8542b3ec4c" providerId="LiveId" clId="{9D4AC257-F128-44AA-B80D-543719FD45DD}" dt="2022-03-27T10:04:21.306" v="886" actId="700"/>
          <ac:spMkLst>
            <pc:docMk/>
            <pc:sldMk cId="3793545963" sldId="1089"/>
            <ac:spMk id="2" creationId="{D0314152-2B11-4B20-B3EB-F9F2E5879696}"/>
          </ac:spMkLst>
        </pc:spChg>
        <pc:spChg chg="del">
          <ac:chgData name="mike.baradaran@qa.com" userId="43fbaa8542b3ec4c" providerId="LiveId" clId="{9D4AC257-F128-44AA-B80D-543719FD45DD}" dt="2022-03-27T10:04:21.306" v="886" actId="700"/>
          <ac:spMkLst>
            <pc:docMk/>
            <pc:sldMk cId="3793545963" sldId="1089"/>
            <ac:spMk id="3" creationId="{0406DF45-EAA9-407C-B3D1-687EAD29F702}"/>
          </ac:spMkLst>
        </pc:spChg>
        <pc:spChg chg="add mod ord">
          <ac:chgData name="mike.baradaran@qa.com" userId="43fbaa8542b3ec4c" providerId="LiveId" clId="{9D4AC257-F128-44AA-B80D-543719FD45DD}" dt="2022-03-27T10:04:49.843" v="939" actId="20577"/>
          <ac:spMkLst>
            <pc:docMk/>
            <pc:sldMk cId="3793545963" sldId="1089"/>
            <ac:spMk id="4" creationId="{46BB801D-664B-4575-904D-AB1B80A31F20}"/>
          </ac:spMkLst>
        </pc:spChg>
        <pc:spChg chg="add mod ord">
          <ac:chgData name="mike.baradaran@qa.com" userId="43fbaa8542b3ec4c" providerId="LiveId" clId="{9D4AC257-F128-44AA-B80D-543719FD45DD}" dt="2022-03-27T10:26:28.190" v="2543" actId="20577"/>
          <ac:spMkLst>
            <pc:docMk/>
            <pc:sldMk cId="3793545963" sldId="1089"/>
            <ac:spMk id="5" creationId="{0BE07CA0-4800-461D-81BA-5265226E3D6C}"/>
          </ac:spMkLst>
        </pc:spChg>
        <pc:spChg chg="add mod">
          <ac:chgData name="mike.baradaran@qa.com" userId="43fbaa8542b3ec4c" providerId="LiveId" clId="{9D4AC257-F128-44AA-B80D-543719FD45DD}" dt="2022-03-27T10:18:58.747" v="2328" actId="1035"/>
          <ac:spMkLst>
            <pc:docMk/>
            <pc:sldMk cId="3793545963" sldId="1089"/>
            <ac:spMk id="6" creationId="{DC80C291-C1B3-4063-9582-CE2B4528CFC8}"/>
          </ac:spMkLst>
        </pc:spChg>
        <pc:spChg chg="add mod">
          <ac:chgData name="mike.baradaran@qa.com" userId="43fbaa8542b3ec4c" providerId="LiveId" clId="{9D4AC257-F128-44AA-B80D-543719FD45DD}" dt="2022-03-27T10:08:32.879" v="1284"/>
          <ac:spMkLst>
            <pc:docMk/>
            <pc:sldMk cId="3793545963" sldId="1089"/>
            <ac:spMk id="7" creationId="{A2F87341-86A1-4851-9836-56338599D87C}"/>
          </ac:spMkLst>
        </pc:spChg>
        <pc:spChg chg="add mod">
          <ac:chgData name="mike.baradaran@qa.com" userId="43fbaa8542b3ec4c" providerId="LiveId" clId="{9D4AC257-F128-44AA-B80D-543719FD45DD}" dt="2022-03-28T22:06:23.066" v="10703" actId="20577"/>
          <ac:spMkLst>
            <pc:docMk/>
            <pc:sldMk cId="3793545963" sldId="1089"/>
            <ac:spMk id="8" creationId="{33090C5A-3401-445A-B11C-340D4774985C}"/>
          </ac:spMkLst>
        </pc:spChg>
        <pc:spChg chg="add mod">
          <ac:chgData name="mike.baradaran@qa.com" userId="43fbaa8542b3ec4c" providerId="LiveId" clId="{9D4AC257-F128-44AA-B80D-543719FD45DD}" dt="2022-03-27T10:15:16.776" v="1893" actId="1036"/>
          <ac:spMkLst>
            <pc:docMk/>
            <pc:sldMk cId="3793545963" sldId="1089"/>
            <ac:spMk id="9" creationId="{F5907331-47A1-4ADC-AC77-DD5816981455}"/>
          </ac:spMkLst>
        </pc:spChg>
        <pc:spChg chg="add del mod">
          <ac:chgData name="mike.baradaran@qa.com" userId="43fbaa8542b3ec4c" providerId="LiveId" clId="{9D4AC257-F128-44AA-B80D-543719FD45DD}" dt="2022-03-27T10:14:18.514" v="1737"/>
          <ac:spMkLst>
            <pc:docMk/>
            <pc:sldMk cId="3793545963" sldId="1089"/>
            <ac:spMk id="10" creationId="{87E5908F-9E38-4231-9869-D2E722C6D11F}"/>
          </ac:spMkLst>
        </pc:spChg>
        <pc:spChg chg="add mod">
          <ac:chgData name="mike.baradaran@qa.com" userId="43fbaa8542b3ec4c" providerId="LiveId" clId="{9D4AC257-F128-44AA-B80D-543719FD45DD}" dt="2022-03-27T10:16:14.796" v="1971" actId="14100"/>
          <ac:spMkLst>
            <pc:docMk/>
            <pc:sldMk cId="3793545963" sldId="1089"/>
            <ac:spMk id="11" creationId="{7B86BB8C-BC1B-41B5-B68B-D19BDBBC8FA7}"/>
          </ac:spMkLst>
        </pc:spChg>
        <pc:spChg chg="add mod">
          <ac:chgData name="mike.baradaran@qa.com" userId="43fbaa8542b3ec4c" providerId="LiveId" clId="{9D4AC257-F128-44AA-B80D-543719FD45DD}" dt="2022-03-27T10:26:31.673" v="2553" actId="1038"/>
          <ac:spMkLst>
            <pc:docMk/>
            <pc:sldMk cId="3793545963" sldId="1089"/>
            <ac:spMk id="12" creationId="{3CB1A9E0-36ED-4591-B378-DB1B059631D3}"/>
          </ac:spMkLst>
        </pc:spChg>
      </pc:sldChg>
      <pc:sldChg chg="modSp add mod modNotesTx">
        <pc:chgData name="mike.baradaran@qa.com" userId="43fbaa8542b3ec4c" providerId="LiveId" clId="{9D4AC257-F128-44AA-B80D-543719FD45DD}" dt="2022-03-27T11:09:20.423" v="3020" actId="20577"/>
        <pc:sldMkLst>
          <pc:docMk/>
          <pc:sldMk cId="423609659" sldId="1090"/>
        </pc:sldMkLst>
        <pc:spChg chg="mod">
          <ac:chgData name="mike.baradaran@qa.com" userId="43fbaa8542b3ec4c" providerId="LiveId" clId="{9D4AC257-F128-44AA-B80D-543719FD45DD}" dt="2022-03-27T11:09:20.423" v="3020" actId="20577"/>
          <ac:spMkLst>
            <pc:docMk/>
            <pc:sldMk cId="423609659" sldId="1090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1:03:30.480" v="2819" actId="20577"/>
          <ac:spMkLst>
            <pc:docMk/>
            <pc:sldMk cId="423609659" sldId="1090"/>
            <ac:spMk id="6" creationId="{17EBAADC-86B8-4E1A-8CAE-EB4C615E7A4F}"/>
          </ac:spMkLst>
        </pc:spChg>
        <pc:spChg chg="mod">
          <ac:chgData name="mike.baradaran@qa.com" userId="43fbaa8542b3ec4c" providerId="LiveId" clId="{9D4AC257-F128-44AA-B80D-543719FD45DD}" dt="2022-03-27T11:05:35.005" v="2862" actId="14100"/>
          <ac:spMkLst>
            <pc:docMk/>
            <pc:sldMk cId="423609659" sldId="1090"/>
            <ac:spMk id="9" creationId="{9EBB742C-6F8C-47D1-AE6D-01334B42265B}"/>
          </ac:spMkLst>
        </pc:spChg>
      </pc:sldChg>
      <pc:sldChg chg="add del">
        <pc:chgData name="mike.baradaran@qa.com" userId="43fbaa8542b3ec4c" providerId="LiveId" clId="{9D4AC257-F128-44AA-B80D-543719FD45DD}" dt="2022-03-27T10:23:20.985" v="2488"/>
        <pc:sldMkLst>
          <pc:docMk/>
          <pc:sldMk cId="444676850" sldId="1090"/>
        </pc:sldMkLst>
      </pc:sldChg>
      <pc:sldChg chg="addSp delSp modSp add mod">
        <pc:chgData name="mike.baradaran@qa.com" userId="43fbaa8542b3ec4c" providerId="LiveId" clId="{9D4AC257-F128-44AA-B80D-543719FD45DD}" dt="2022-03-28T22:36:43.022" v="11201" actId="403"/>
        <pc:sldMkLst>
          <pc:docMk/>
          <pc:sldMk cId="1506563352" sldId="1091"/>
        </pc:sldMkLst>
        <pc:spChg chg="mod">
          <ac:chgData name="mike.baradaran@qa.com" userId="43fbaa8542b3ec4c" providerId="LiveId" clId="{9D4AC257-F128-44AA-B80D-543719FD45DD}" dt="2022-03-27T11:10:27.060" v="3030" actId="20577"/>
          <ac:spMkLst>
            <pc:docMk/>
            <pc:sldMk cId="1506563352" sldId="1091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1:10:09.421" v="3025" actId="20577"/>
          <ac:spMkLst>
            <pc:docMk/>
            <pc:sldMk cId="1506563352" sldId="1091"/>
            <ac:spMk id="6" creationId="{17EBAADC-86B8-4E1A-8CAE-EB4C615E7A4F}"/>
          </ac:spMkLst>
        </pc:spChg>
        <pc:spChg chg="add del mod">
          <ac:chgData name="mike.baradaran@qa.com" userId="43fbaa8542b3ec4c" providerId="LiveId" clId="{9D4AC257-F128-44AA-B80D-543719FD45DD}" dt="2022-03-27T11:08:42.128" v="3010" actId="478"/>
          <ac:spMkLst>
            <pc:docMk/>
            <pc:sldMk cId="1506563352" sldId="1091"/>
            <ac:spMk id="7" creationId="{0A66485F-6B1D-46FA-8AB8-623ADA283868}"/>
          </ac:spMkLst>
        </pc:spChg>
        <pc:spChg chg="add del">
          <ac:chgData name="mike.baradaran@qa.com" userId="43fbaa8542b3ec4c" providerId="LiveId" clId="{9D4AC257-F128-44AA-B80D-543719FD45DD}" dt="2022-03-27T11:09:00.823" v="3015" actId="22"/>
          <ac:spMkLst>
            <pc:docMk/>
            <pc:sldMk cId="1506563352" sldId="1091"/>
            <ac:spMk id="8" creationId="{D2555195-28A5-4D1E-97AE-00D775F85249}"/>
          </ac:spMkLst>
        </pc:spChg>
        <pc:spChg chg="mod">
          <ac:chgData name="mike.baradaran@qa.com" userId="43fbaa8542b3ec4c" providerId="LiveId" clId="{9D4AC257-F128-44AA-B80D-543719FD45DD}" dt="2022-03-28T22:36:43.022" v="11201" actId="403"/>
          <ac:spMkLst>
            <pc:docMk/>
            <pc:sldMk cId="1506563352" sldId="1091"/>
            <ac:spMk id="9" creationId="{9EBB742C-6F8C-47D1-AE6D-01334B42265B}"/>
          </ac:spMkLst>
        </pc:spChg>
      </pc:sldChg>
      <pc:sldChg chg="add del">
        <pc:chgData name="mike.baradaran@qa.com" userId="43fbaa8542b3ec4c" providerId="LiveId" clId="{9D4AC257-F128-44AA-B80D-543719FD45DD}" dt="2022-03-27T10:23:20.184" v="2487"/>
        <pc:sldMkLst>
          <pc:docMk/>
          <pc:sldMk cId="3834455272" sldId="1091"/>
        </pc:sldMkLst>
      </pc:sldChg>
      <pc:sldChg chg="add del">
        <pc:chgData name="mike.baradaran@qa.com" userId="43fbaa8542b3ec4c" providerId="LiveId" clId="{9D4AC257-F128-44AA-B80D-543719FD45DD}" dt="2022-03-27T10:23:19.820" v="2486"/>
        <pc:sldMkLst>
          <pc:docMk/>
          <pc:sldMk cId="523581131" sldId="1092"/>
        </pc:sldMkLst>
      </pc:sldChg>
      <pc:sldChg chg="addSp delSp modSp add mod">
        <pc:chgData name="mike.baradaran@qa.com" userId="43fbaa8542b3ec4c" providerId="LiveId" clId="{9D4AC257-F128-44AA-B80D-543719FD45DD}" dt="2022-03-27T11:20:36.108" v="3466" actId="1035"/>
        <pc:sldMkLst>
          <pc:docMk/>
          <pc:sldMk cId="3845611013" sldId="1092"/>
        </pc:sldMkLst>
        <pc:spChg chg="add mod">
          <ac:chgData name="mike.baradaran@qa.com" userId="43fbaa8542b3ec4c" providerId="LiveId" clId="{9D4AC257-F128-44AA-B80D-543719FD45DD}" dt="2022-03-27T11:14:59.229" v="3194" actId="1076"/>
          <ac:spMkLst>
            <pc:docMk/>
            <pc:sldMk cId="3845611013" sldId="1092"/>
            <ac:spMk id="3" creationId="{CBCF7B20-ABC8-4A55-A6AC-7FA3F6B3CD3A}"/>
          </ac:spMkLst>
        </pc:spChg>
        <pc:spChg chg="mod">
          <ac:chgData name="mike.baradaran@qa.com" userId="43fbaa8542b3ec4c" providerId="LiveId" clId="{9D4AC257-F128-44AA-B80D-543719FD45DD}" dt="2022-03-27T11:12:50.140" v="3175" actId="20577"/>
          <ac:spMkLst>
            <pc:docMk/>
            <pc:sldMk cId="3845611013" sldId="1092"/>
            <ac:spMk id="4" creationId="{72556E2C-A2AD-4818-B778-8AC514FEA86F}"/>
          </ac:spMkLst>
        </pc:spChg>
        <pc:spChg chg="add mod">
          <ac:chgData name="mike.baradaran@qa.com" userId="43fbaa8542b3ec4c" providerId="LiveId" clId="{9D4AC257-F128-44AA-B80D-543719FD45DD}" dt="2022-03-27T11:20:27.736" v="3448" actId="207"/>
          <ac:spMkLst>
            <pc:docMk/>
            <pc:sldMk cId="3845611013" sldId="1092"/>
            <ac:spMk id="5" creationId="{830F0D9F-D329-42A0-9FBA-454053838422}"/>
          </ac:spMkLst>
        </pc:spChg>
        <pc:spChg chg="mod">
          <ac:chgData name="mike.baradaran@qa.com" userId="43fbaa8542b3ec4c" providerId="LiveId" clId="{9D4AC257-F128-44AA-B80D-543719FD45DD}" dt="2022-03-27T11:14:39.471" v="3191" actId="20577"/>
          <ac:spMkLst>
            <pc:docMk/>
            <pc:sldMk cId="3845611013" sldId="1092"/>
            <ac:spMk id="6" creationId="{17EBAADC-86B8-4E1A-8CAE-EB4C615E7A4F}"/>
          </ac:spMkLst>
        </pc:spChg>
        <pc:spChg chg="add del mod">
          <ac:chgData name="mike.baradaran@qa.com" userId="43fbaa8542b3ec4c" providerId="LiveId" clId="{9D4AC257-F128-44AA-B80D-543719FD45DD}" dt="2022-03-27T11:14:14.892" v="3186" actId="478"/>
          <ac:spMkLst>
            <pc:docMk/>
            <pc:sldMk cId="3845611013" sldId="1092"/>
            <ac:spMk id="7" creationId="{57889A4C-4EAF-4545-AACA-D659C92E0E2C}"/>
          </ac:spMkLst>
        </pc:spChg>
        <pc:spChg chg="mod">
          <ac:chgData name="mike.baradaran@qa.com" userId="43fbaa8542b3ec4c" providerId="LiveId" clId="{9D4AC257-F128-44AA-B80D-543719FD45DD}" dt="2022-03-27T11:20:36.108" v="3466" actId="1035"/>
          <ac:spMkLst>
            <pc:docMk/>
            <pc:sldMk cId="3845611013" sldId="1092"/>
            <ac:spMk id="9" creationId="{9EBB742C-6F8C-47D1-AE6D-01334B42265B}"/>
          </ac:spMkLst>
        </pc:spChg>
      </pc:sldChg>
      <pc:sldChg chg="addSp delSp modSp add mod">
        <pc:chgData name="mike.baradaran@qa.com" userId="43fbaa8542b3ec4c" providerId="LiveId" clId="{9D4AC257-F128-44AA-B80D-543719FD45DD}" dt="2022-03-27T11:30:47.798" v="3958" actId="113"/>
        <pc:sldMkLst>
          <pc:docMk/>
          <pc:sldMk cId="2021602365" sldId="1093"/>
        </pc:sldMkLst>
        <pc:spChg chg="add mod">
          <ac:chgData name="mike.baradaran@qa.com" userId="43fbaa8542b3ec4c" providerId="LiveId" clId="{9D4AC257-F128-44AA-B80D-543719FD45DD}" dt="2022-03-27T11:18:51.611" v="3356" actId="207"/>
          <ac:spMkLst>
            <pc:docMk/>
            <pc:sldMk cId="2021602365" sldId="1093"/>
            <ac:spMk id="3" creationId="{E6C70A6F-7F1A-4CC1-B636-DD5AC975B827}"/>
          </ac:spMkLst>
        </pc:spChg>
        <pc:spChg chg="mod">
          <ac:chgData name="mike.baradaran@qa.com" userId="43fbaa8542b3ec4c" providerId="LiveId" clId="{9D4AC257-F128-44AA-B80D-543719FD45DD}" dt="2022-03-27T11:15:52.218" v="3231" actId="20577"/>
          <ac:spMkLst>
            <pc:docMk/>
            <pc:sldMk cId="2021602365" sldId="1093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1:16:14.860" v="3300" actId="207"/>
          <ac:spMkLst>
            <pc:docMk/>
            <pc:sldMk cId="2021602365" sldId="1093"/>
            <ac:spMk id="6" creationId="{17EBAADC-86B8-4E1A-8CAE-EB4C615E7A4F}"/>
          </ac:spMkLst>
        </pc:spChg>
        <pc:spChg chg="add del mod">
          <ac:chgData name="mike.baradaran@qa.com" userId="43fbaa8542b3ec4c" providerId="LiveId" clId="{9D4AC257-F128-44AA-B80D-543719FD45DD}" dt="2022-03-27T11:17:22.463" v="3304" actId="478"/>
          <ac:spMkLst>
            <pc:docMk/>
            <pc:sldMk cId="2021602365" sldId="1093"/>
            <ac:spMk id="7" creationId="{28726F40-5D88-4207-B2CC-250E54ED3C07}"/>
          </ac:spMkLst>
        </pc:spChg>
        <pc:spChg chg="mod">
          <ac:chgData name="mike.baradaran@qa.com" userId="43fbaa8542b3ec4c" providerId="LiveId" clId="{9D4AC257-F128-44AA-B80D-543719FD45DD}" dt="2022-03-27T11:30:47.798" v="3958" actId="113"/>
          <ac:spMkLst>
            <pc:docMk/>
            <pc:sldMk cId="2021602365" sldId="1093"/>
            <ac:spMk id="9" creationId="{9EBB742C-6F8C-47D1-AE6D-01334B42265B}"/>
          </ac:spMkLst>
        </pc:spChg>
      </pc:sldChg>
      <pc:sldChg chg="add del">
        <pc:chgData name="mike.baradaran@qa.com" userId="43fbaa8542b3ec4c" providerId="LiveId" clId="{9D4AC257-F128-44AA-B80D-543719FD45DD}" dt="2022-03-27T10:23:19.219" v="2485"/>
        <pc:sldMkLst>
          <pc:docMk/>
          <pc:sldMk cId="4093357072" sldId="1093"/>
        </pc:sldMkLst>
      </pc:sldChg>
      <pc:sldChg chg="addSp delSp modSp add mod">
        <pc:chgData name="mike.baradaran@qa.com" userId="43fbaa8542b3ec4c" providerId="LiveId" clId="{9D4AC257-F128-44AA-B80D-543719FD45DD}" dt="2022-03-28T22:43:15.011" v="11833" actId="20577"/>
        <pc:sldMkLst>
          <pc:docMk/>
          <pc:sldMk cId="3957498359" sldId="1094"/>
        </pc:sldMkLst>
        <pc:spChg chg="mod">
          <ac:chgData name="mike.baradaran@qa.com" userId="43fbaa8542b3ec4c" providerId="LiveId" clId="{9D4AC257-F128-44AA-B80D-543719FD45DD}" dt="2022-03-28T22:43:15.011" v="11833" actId="20577"/>
          <ac:spMkLst>
            <pc:docMk/>
            <pc:sldMk cId="3957498359" sldId="1094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1:29:35.204" v="3874" actId="6549"/>
          <ac:spMkLst>
            <pc:docMk/>
            <pc:sldMk cId="3957498359" sldId="1094"/>
            <ac:spMk id="6" creationId="{17EBAADC-86B8-4E1A-8CAE-EB4C615E7A4F}"/>
          </ac:spMkLst>
        </pc:spChg>
        <pc:spChg chg="add del mod">
          <ac:chgData name="mike.baradaran@qa.com" userId="43fbaa8542b3ec4c" providerId="LiveId" clId="{9D4AC257-F128-44AA-B80D-543719FD45DD}" dt="2022-03-27T11:26:06.241" v="3676" actId="478"/>
          <ac:spMkLst>
            <pc:docMk/>
            <pc:sldMk cId="3957498359" sldId="1094"/>
            <ac:spMk id="7" creationId="{2FAEC059-8A79-4CA2-8C7A-58567A5020EB}"/>
          </ac:spMkLst>
        </pc:spChg>
        <pc:spChg chg="mod">
          <ac:chgData name="mike.baradaran@qa.com" userId="43fbaa8542b3ec4c" providerId="LiveId" clId="{9D4AC257-F128-44AA-B80D-543719FD45DD}" dt="2022-03-27T11:30:31.240" v="3956" actId="113"/>
          <ac:spMkLst>
            <pc:docMk/>
            <pc:sldMk cId="3957498359" sldId="1094"/>
            <ac:spMk id="9" creationId="{9EBB742C-6F8C-47D1-AE6D-01334B42265B}"/>
          </ac:spMkLst>
        </pc:spChg>
      </pc:sldChg>
      <pc:sldChg chg="addSp delSp modSp add mod">
        <pc:chgData name="mike.baradaran@qa.com" userId="43fbaa8542b3ec4c" providerId="LiveId" clId="{9D4AC257-F128-44AA-B80D-543719FD45DD}" dt="2022-03-28T22:43:27.787" v="11839" actId="20577"/>
        <pc:sldMkLst>
          <pc:docMk/>
          <pc:sldMk cId="550777742" sldId="1095"/>
        </pc:sldMkLst>
        <pc:spChg chg="mod">
          <ac:chgData name="mike.baradaran@qa.com" userId="43fbaa8542b3ec4c" providerId="LiveId" clId="{9D4AC257-F128-44AA-B80D-543719FD45DD}" dt="2022-03-28T22:43:27.787" v="11839" actId="20577"/>
          <ac:spMkLst>
            <pc:docMk/>
            <pc:sldMk cId="550777742" sldId="1095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1:42:00.173" v="4644" actId="207"/>
          <ac:spMkLst>
            <pc:docMk/>
            <pc:sldMk cId="550777742" sldId="1095"/>
            <ac:spMk id="6" creationId="{17EBAADC-86B8-4E1A-8CAE-EB4C615E7A4F}"/>
          </ac:spMkLst>
        </pc:spChg>
        <pc:spChg chg="add del mod">
          <ac:chgData name="mike.baradaran@qa.com" userId="43fbaa8542b3ec4c" providerId="LiveId" clId="{9D4AC257-F128-44AA-B80D-543719FD45DD}" dt="2022-03-27T11:33:09.056" v="3970" actId="478"/>
          <ac:spMkLst>
            <pc:docMk/>
            <pc:sldMk cId="550777742" sldId="1095"/>
            <ac:spMk id="7" creationId="{EFA36D43-762C-4E25-A974-D8325C8B9521}"/>
          </ac:spMkLst>
        </pc:spChg>
        <pc:spChg chg="mod">
          <ac:chgData name="mike.baradaran@qa.com" userId="43fbaa8542b3ec4c" providerId="LiveId" clId="{9D4AC257-F128-44AA-B80D-543719FD45DD}" dt="2022-03-27T11:33:43.008" v="4044" actId="14100"/>
          <ac:spMkLst>
            <pc:docMk/>
            <pc:sldMk cId="550777742" sldId="1095"/>
            <ac:spMk id="9" creationId="{9EBB742C-6F8C-47D1-AE6D-01334B42265B}"/>
          </ac:spMkLst>
        </pc:spChg>
      </pc:sldChg>
      <pc:sldChg chg="delSp modSp add mod">
        <pc:chgData name="mike.baradaran@qa.com" userId="43fbaa8542b3ec4c" providerId="LiveId" clId="{9D4AC257-F128-44AA-B80D-543719FD45DD}" dt="2022-03-28T22:43:50.018" v="11845" actId="20577"/>
        <pc:sldMkLst>
          <pc:docMk/>
          <pc:sldMk cId="3056472143" sldId="1096"/>
        </pc:sldMkLst>
        <pc:spChg chg="mod">
          <ac:chgData name="mike.baradaran@qa.com" userId="43fbaa8542b3ec4c" providerId="LiveId" clId="{9D4AC257-F128-44AA-B80D-543719FD45DD}" dt="2022-03-28T22:43:50.018" v="11845" actId="20577"/>
          <ac:spMkLst>
            <pc:docMk/>
            <pc:sldMk cId="3056472143" sldId="1096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1:38:34.797" v="4536" actId="207"/>
          <ac:spMkLst>
            <pc:docMk/>
            <pc:sldMk cId="3056472143" sldId="1096"/>
            <ac:spMk id="6" creationId="{17EBAADC-86B8-4E1A-8CAE-EB4C615E7A4F}"/>
          </ac:spMkLst>
        </pc:spChg>
        <pc:spChg chg="del">
          <ac:chgData name="mike.baradaran@qa.com" userId="43fbaa8542b3ec4c" providerId="LiveId" clId="{9D4AC257-F128-44AA-B80D-543719FD45DD}" dt="2022-03-27T11:34:45.137" v="4142" actId="478"/>
          <ac:spMkLst>
            <pc:docMk/>
            <pc:sldMk cId="3056472143" sldId="1096"/>
            <ac:spMk id="9" creationId="{9EBB742C-6F8C-47D1-AE6D-01334B42265B}"/>
          </ac:spMkLst>
        </pc:spChg>
      </pc:sldChg>
      <pc:sldChg chg="addSp delSp modSp add mod">
        <pc:chgData name="mike.baradaran@qa.com" userId="43fbaa8542b3ec4c" providerId="LiveId" clId="{9D4AC257-F128-44AA-B80D-543719FD45DD}" dt="2022-03-27T11:45:52.310" v="4857" actId="693"/>
        <pc:sldMkLst>
          <pc:docMk/>
          <pc:sldMk cId="1259120405" sldId="1097"/>
        </pc:sldMkLst>
        <pc:spChg chg="mod">
          <ac:chgData name="mike.baradaran@qa.com" userId="43fbaa8542b3ec4c" providerId="LiveId" clId="{9D4AC257-F128-44AA-B80D-543719FD45DD}" dt="2022-03-27T11:40:24.804" v="4586" actId="20577"/>
          <ac:spMkLst>
            <pc:docMk/>
            <pc:sldMk cId="1259120405" sldId="1097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1:40:30.917" v="4587" actId="20577"/>
          <ac:spMkLst>
            <pc:docMk/>
            <pc:sldMk cId="1259120405" sldId="1097"/>
            <ac:spMk id="6" creationId="{17EBAADC-86B8-4E1A-8CAE-EB4C615E7A4F}"/>
          </ac:spMkLst>
        </pc:spChg>
        <pc:spChg chg="add del mod">
          <ac:chgData name="mike.baradaran@qa.com" userId="43fbaa8542b3ec4c" providerId="LiveId" clId="{9D4AC257-F128-44AA-B80D-543719FD45DD}" dt="2022-03-27T11:43:48.653" v="4649" actId="478"/>
          <ac:spMkLst>
            <pc:docMk/>
            <pc:sldMk cId="1259120405" sldId="1097"/>
            <ac:spMk id="7" creationId="{AF14A65A-B01E-4878-BADF-5A11CD121D8A}"/>
          </ac:spMkLst>
        </pc:spChg>
        <pc:spChg chg="add mod">
          <ac:chgData name="mike.baradaran@qa.com" userId="43fbaa8542b3ec4c" providerId="LiveId" clId="{9D4AC257-F128-44AA-B80D-543719FD45DD}" dt="2022-03-27T11:45:52.310" v="4857" actId="693"/>
          <ac:spMkLst>
            <pc:docMk/>
            <pc:sldMk cId="1259120405" sldId="1097"/>
            <ac:spMk id="8" creationId="{937DAE53-AFA8-48A6-BF73-BED81D41C740}"/>
          </ac:spMkLst>
        </pc:spChg>
        <pc:spChg chg="mod">
          <ac:chgData name="mike.baradaran@qa.com" userId="43fbaa8542b3ec4c" providerId="LiveId" clId="{9D4AC257-F128-44AA-B80D-543719FD45DD}" dt="2022-03-27T11:44:21.539" v="4662" actId="1036"/>
          <ac:spMkLst>
            <pc:docMk/>
            <pc:sldMk cId="1259120405" sldId="1097"/>
            <ac:spMk id="9" creationId="{9EBB742C-6F8C-47D1-AE6D-01334B42265B}"/>
          </ac:spMkLst>
        </pc:spChg>
      </pc:sldChg>
      <pc:sldChg chg="addSp delSp modSp add mod">
        <pc:chgData name="mike.baradaran@qa.com" userId="43fbaa8542b3ec4c" providerId="LiveId" clId="{9D4AC257-F128-44AA-B80D-543719FD45DD}" dt="2022-03-27T12:18:17.575" v="5730" actId="1035"/>
        <pc:sldMkLst>
          <pc:docMk/>
          <pc:sldMk cId="3763335079" sldId="1098"/>
        </pc:sldMkLst>
        <pc:spChg chg="mod">
          <ac:chgData name="mike.baradaran@qa.com" userId="43fbaa8542b3ec4c" providerId="LiveId" clId="{9D4AC257-F128-44AA-B80D-543719FD45DD}" dt="2022-03-27T11:47:37.264" v="4884" actId="20577"/>
          <ac:spMkLst>
            <pc:docMk/>
            <pc:sldMk cId="3763335079" sldId="1098"/>
            <ac:spMk id="4" creationId="{72556E2C-A2AD-4818-B778-8AC514FEA86F}"/>
          </ac:spMkLst>
        </pc:spChg>
        <pc:spChg chg="add mod">
          <ac:chgData name="mike.baradaran@qa.com" userId="43fbaa8542b3ec4c" providerId="LiveId" clId="{9D4AC257-F128-44AA-B80D-543719FD45DD}" dt="2022-03-27T11:51:14.209" v="5076" actId="14100"/>
          <ac:spMkLst>
            <pc:docMk/>
            <pc:sldMk cId="3763335079" sldId="1098"/>
            <ac:spMk id="7" creationId="{814D3C32-6AFB-44E6-A783-BBB51EC0A56D}"/>
          </ac:spMkLst>
        </pc:spChg>
        <pc:spChg chg="del">
          <ac:chgData name="mike.baradaran@qa.com" userId="43fbaa8542b3ec4c" providerId="LiveId" clId="{9D4AC257-F128-44AA-B80D-543719FD45DD}" dt="2022-03-27T11:47:43.684" v="4885" actId="478"/>
          <ac:spMkLst>
            <pc:docMk/>
            <pc:sldMk cId="3763335079" sldId="1098"/>
            <ac:spMk id="8" creationId="{937DAE53-AFA8-48A6-BF73-BED81D41C740}"/>
          </ac:spMkLst>
        </pc:spChg>
        <pc:spChg chg="del mod">
          <ac:chgData name="mike.baradaran@qa.com" userId="43fbaa8542b3ec4c" providerId="LiveId" clId="{9D4AC257-F128-44AA-B80D-543719FD45DD}" dt="2022-03-27T11:49:16.147" v="4941" actId="478"/>
          <ac:spMkLst>
            <pc:docMk/>
            <pc:sldMk cId="3763335079" sldId="1098"/>
            <ac:spMk id="9" creationId="{9EBB742C-6F8C-47D1-AE6D-01334B42265B}"/>
          </ac:spMkLst>
        </pc:spChg>
        <pc:spChg chg="add mod">
          <ac:chgData name="mike.baradaran@qa.com" userId="43fbaa8542b3ec4c" providerId="LiveId" clId="{9D4AC257-F128-44AA-B80D-543719FD45DD}" dt="2022-03-27T12:18:09.961" v="5715" actId="403"/>
          <ac:spMkLst>
            <pc:docMk/>
            <pc:sldMk cId="3763335079" sldId="1098"/>
            <ac:spMk id="10" creationId="{8A9A48EC-B6AC-480C-B02C-DB45C34F2E91}"/>
          </ac:spMkLst>
        </pc:spChg>
        <pc:spChg chg="add mod">
          <ac:chgData name="mike.baradaran@qa.com" userId="43fbaa8542b3ec4c" providerId="LiveId" clId="{9D4AC257-F128-44AA-B80D-543719FD45DD}" dt="2022-03-27T11:55:33.489" v="5419" actId="14100"/>
          <ac:spMkLst>
            <pc:docMk/>
            <pc:sldMk cId="3763335079" sldId="1098"/>
            <ac:spMk id="11" creationId="{8A55C5F6-2E4F-467E-AC06-C5CDC0138F66}"/>
          </ac:spMkLst>
        </pc:spChg>
        <pc:spChg chg="add mod">
          <ac:chgData name="mike.baradaran@qa.com" userId="43fbaa8542b3ec4c" providerId="LiveId" clId="{9D4AC257-F128-44AA-B80D-543719FD45DD}" dt="2022-03-27T11:55:42.268" v="5426" actId="1076"/>
          <ac:spMkLst>
            <pc:docMk/>
            <pc:sldMk cId="3763335079" sldId="1098"/>
            <ac:spMk id="12" creationId="{67F2D848-5FF6-4066-967C-41105A49F592}"/>
          </ac:spMkLst>
        </pc:spChg>
        <pc:spChg chg="add mod">
          <ac:chgData name="mike.baradaran@qa.com" userId="43fbaa8542b3ec4c" providerId="LiveId" clId="{9D4AC257-F128-44AA-B80D-543719FD45DD}" dt="2022-03-27T12:18:17.575" v="5730" actId="1035"/>
          <ac:spMkLst>
            <pc:docMk/>
            <pc:sldMk cId="3763335079" sldId="1098"/>
            <ac:spMk id="13" creationId="{B6FD426B-EA1A-42D0-AFDE-D8CCD465134F}"/>
          </ac:spMkLst>
        </pc:spChg>
        <pc:spChg chg="add mod">
          <ac:chgData name="mike.baradaran@qa.com" userId="43fbaa8542b3ec4c" providerId="LiveId" clId="{9D4AC257-F128-44AA-B80D-543719FD45DD}" dt="2022-03-27T11:56:59.744" v="5592" actId="207"/>
          <ac:spMkLst>
            <pc:docMk/>
            <pc:sldMk cId="3763335079" sldId="1098"/>
            <ac:spMk id="14" creationId="{5D3427AD-9C76-458B-9348-5D3A18DDD318}"/>
          </ac:spMkLst>
        </pc:spChg>
      </pc:sldChg>
      <pc:sldChg chg="addSp delSp modSp add mod">
        <pc:chgData name="mike.baradaran@qa.com" userId="43fbaa8542b3ec4c" providerId="LiveId" clId="{9D4AC257-F128-44AA-B80D-543719FD45DD}" dt="2022-03-27T12:30:16.233" v="6085" actId="1038"/>
        <pc:sldMkLst>
          <pc:docMk/>
          <pc:sldMk cId="2973358538" sldId="1099"/>
        </pc:sldMkLst>
        <pc:spChg chg="mod">
          <ac:chgData name="mike.baradaran@qa.com" userId="43fbaa8542b3ec4c" providerId="LiveId" clId="{9D4AC257-F128-44AA-B80D-543719FD45DD}" dt="2022-03-27T12:02:31.786" v="5635" actId="20577"/>
          <ac:spMkLst>
            <pc:docMk/>
            <pc:sldMk cId="2973358538" sldId="1099"/>
            <ac:spMk id="4" creationId="{72556E2C-A2AD-4818-B778-8AC514FEA86F}"/>
          </ac:spMkLst>
        </pc:spChg>
        <pc:spChg chg="add mod">
          <ac:chgData name="mike.baradaran@qa.com" userId="43fbaa8542b3ec4c" providerId="LiveId" clId="{9D4AC257-F128-44AA-B80D-543719FD45DD}" dt="2022-03-27T12:27:16.350" v="5964" actId="14100"/>
          <ac:spMkLst>
            <pc:docMk/>
            <pc:sldMk cId="2973358538" sldId="1099"/>
            <ac:spMk id="7" creationId="{1B072B68-D930-4A52-A8CA-E8EB0A12D399}"/>
          </ac:spMkLst>
        </pc:spChg>
        <pc:spChg chg="del">
          <ac:chgData name="mike.baradaran@qa.com" userId="43fbaa8542b3ec4c" providerId="LiveId" clId="{9D4AC257-F128-44AA-B80D-543719FD45DD}" dt="2022-03-27T12:02:04.115" v="5595" actId="478"/>
          <ac:spMkLst>
            <pc:docMk/>
            <pc:sldMk cId="2973358538" sldId="1099"/>
            <ac:spMk id="8" creationId="{937DAE53-AFA8-48A6-BF73-BED81D41C740}"/>
          </ac:spMkLst>
        </pc:spChg>
        <pc:spChg chg="del mod">
          <ac:chgData name="mike.baradaran@qa.com" userId="43fbaa8542b3ec4c" providerId="LiveId" clId="{9D4AC257-F128-44AA-B80D-543719FD45DD}" dt="2022-03-27T12:13:59.780" v="5668" actId="478"/>
          <ac:spMkLst>
            <pc:docMk/>
            <pc:sldMk cId="2973358538" sldId="1099"/>
            <ac:spMk id="9" creationId="{9EBB742C-6F8C-47D1-AE6D-01334B42265B}"/>
          </ac:spMkLst>
        </pc:spChg>
        <pc:spChg chg="add mod">
          <ac:chgData name="mike.baradaran@qa.com" userId="43fbaa8542b3ec4c" providerId="LiveId" clId="{9D4AC257-F128-44AA-B80D-543719FD45DD}" dt="2022-03-27T12:30:16.233" v="6085" actId="1038"/>
          <ac:spMkLst>
            <pc:docMk/>
            <pc:sldMk cId="2973358538" sldId="1099"/>
            <ac:spMk id="10" creationId="{8D450968-AA63-41C6-A66B-2F1C1B7454B8}"/>
          </ac:spMkLst>
        </pc:spChg>
        <pc:spChg chg="add del mod">
          <ac:chgData name="mike.baradaran@qa.com" userId="43fbaa8542b3ec4c" providerId="LiveId" clId="{9D4AC257-F128-44AA-B80D-543719FD45DD}" dt="2022-03-27T12:28:33.927" v="5972" actId="478"/>
          <ac:spMkLst>
            <pc:docMk/>
            <pc:sldMk cId="2973358538" sldId="1099"/>
            <ac:spMk id="11" creationId="{95806563-1DE3-4FD9-BB7D-375534259B51}"/>
          </ac:spMkLst>
        </pc:spChg>
      </pc:sldChg>
      <pc:sldChg chg="addSp delSp modSp add mod modClrScheme chgLayout">
        <pc:chgData name="mike.baradaran@qa.com" userId="43fbaa8542b3ec4c" providerId="LiveId" clId="{9D4AC257-F128-44AA-B80D-543719FD45DD}" dt="2022-03-27T16:14:43.301" v="6573" actId="14100"/>
        <pc:sldMkLst>
          <pc:docMk/>
          <pc:sldMk cId="133193724" sldId="1100"/>
        </pc:sldMkLst>
        <pc:spChg chg="add del mod ord">
          <ac:chgData name="mike.baradaran@qa.com" userId="43fbaa8542b3ec4c" providerId="LiveId" clId="{9D4AC257-F128-44AA-B80D-543719FD45DD}" dt="2022-03-27T16:05:11.323" v="6136" actId="478"/>
          <ac:spMkLst>
            <pc:docMk/>
            <pc:sldMk cId="133193724" sldId="1100"/>
            <ac:spMk id="2" creationId="{E3982A57-8BB0-45E0-8953-BBC404181A14}"/>
          </ac:spMkLst>
        </pc:spChg>
        <pc:spChg chg="add del mod ord">
          <ac:chgData name="mike.baradaran@qa.com" userId="43fbaa8542b3ec4c" providerId="LiveId" clId="{9D4AC257-F128-44AA-B80D-543719FD45DD}" dt="2022-03-27T16:05:42.926" v="6167" actId="20577"/>
          <ac:spMkLst>
            <pc:docMk/>
            <pc:sldMk cId="133193724" sldId="1100"/>
            <ac:spMk id="4" creationId="{72556E2C-A2AD-4818-B778-8AC514FEA86F}"/>
          </ac:spMkLst>
        </pc:spChg>
        <pc:spChg chg="add mod">
          <ac:chgData name="mike.baradaran@qa.com" userId="43fbaa8542b3ec4c" providerId="LiveId" clId="{9D4AC257-F128-44AA-B80D-543719FD45DD}" dt="2022-03-27T16:14:34.953" v="6572" actId="113"/>
          <ac:spMkLst>
            <pc:docMk/>
            <pc:sldMk cId="133193724" sldId="1100"/>
            <ac:spMk id="5" creationId="{6D641A0A-A47E-4906-8A7B-0245079FC4D1}"/>
          </ac:spMkLst>
        </pc:spChg>
        <pc:spChg chg="mod ord">
          <ac:chgData name="mike.baradaran@qa.com" userId="43fbaa8542b3ec4c" providerId="LiveId" clId="{9D4AC257-F128-44AA-B80D-543719FD45DD}" dt="2022-03-27T16:09:58.956" v="6444" actId="6549"/>
          <ac:spMkLst>
            <pc:docMk/>
            <pc:sldMk cId="133193724" sldId="1100"/>
            <ac:spMk id="6" creationId="{17EBAADC-86B8-4E1A-8CAE-EB4C615E7A4F}"/>
          </ac:spMkLst>
        </pc:spChg>
        <pc:spChg chg="add del mod">
          <ac:chgData name="mike.baradaran@qa.com" userId="43fbaa8542b3ec4c" providerId="LiveId" clId="{9D4AC257-F128-44AA-B80D-543719FD45DD}" dt="2022-03-27T16:08:11.547" v="6366" actId="478"/>
          <ac:spMkLst>
            <pc:docMk/>
            <pc:sldMk cId="133193724" sldId="1100"/>
            <ac:spMk id="7" creationId="{58504A72-B437-4E83-B9A9-34449CC8561B}"/>
          </ac:spMkLst>
        </pc:spChg>
        <pc:spChg chg="mod">
          <ac:chgData name="mike.baradaran@qa.com" userId="43fbaa8542b3ec4c" providerId="LiveId" clId="{9D4AC257-F128-44AA-B80D-543719FD45DD}" dt="2022-03-27T16:14:43.301" v="6573" actId="14100"/>
          <ac:spMkLst>
            <pc:docMk/>
            <pc:sldMk cId="133193724" sldId="1100"/>
            <ac:spMk id="9" creationId="{9EBB742C-6F8C-47D1-AE6D-01334B42265B}"/>
          </ac:spMkLst>
        </pc:spChg>
      </pc:sldChg>
      <pc:sldChg chg="addSp delSp modSp add mod modNotesTx">
        <pc:chgData name="mike.baradaran@qa.com" userId="43fbaa8542b3ec4c" providerId="LiveId" clId="{9D4AC257-F128-44AA-B80D-543719FD45DD}" dt="2022-03-27T17:20:12.499" v="9323" actId="1035"/>
        <pc:sldMkLst>
          <pc:docMk/>
          <pc:sldMk cId="3330060252" sldId="1101"/>
        </pc:sldMkLst>
        <pc:spChg chg="add mod">
          <ac:chgData name="mike.baradaran@qa.com" userId="43fbaa8542b3ec4c" providerId="LiveId" clId="{9D4AC257-F128-44AA-B80D-543719FD45DD}" dt="2022-03-27T17:20:12.499" v="9323" actId="1035"/>
          <ac:spMkLst>
            <pc:docMk/>
            <pc:sldMk cId="3330060252" sldId="1101"/>
            <ac:spMk id="3" creationId="{4883E803-98D3-47D9-9E75-C36260385734}"/>
          </ac:spMkLst>
        </pc:spChg>
        <pc:spChg chg="mod">
          <ac:chgData name="mike.baradaran@qa.com" userId="43fbaa8542b3ec4c" providerId="LiveId" clId="{9D4AC257-F128-44AA-B80D-543719FD45DD}" dt="2022-03-27T16:15:26.514" v="6621" actId="20577"/>
          <ac:spMkLst>
            <pc:docMk/>
            <pc:sldMk cId="3330060252" sldId="1101"/>
            <ac:spMk id="4" creationId="{72556E2C-A2AD-4818-B778-8AC514FEA86F}"/>
          </ac:spMkLst>
        </pc:spChg>
        <pc:spChg chg="add mod">
          <ac:chgData name="mike.baradaran@qa.com" userId="43fbaa8542b3ec4c" providerId="LiveId" clId="{9D4AC257-F128-44AA-B80D-543719FD45DD}" dt="2022-03-27T16:28:16.297" v="7544" actId="207"/>
          <ac:spMkLst>
            <pc:docMk/>
            <pc:sldMk cId="3330060252" sldId="1101"/>
            <ac:spMk id="7" creationId="{D0109A59-E413-4057-94B7-65A8F0FED5F6}"/>
          </ac:spMkLst>
        </pc:spChg>
        <pc:spChg chg="add mod">
          <ac:chgData name="mike.baradaran@qa.com" userId="43fbaa8542b3ec4c" providerId="LiveId" clId="{9D4AC257-F128-44AA-B80D-543719FD45DD}" dt="2022-03-27T16:22:03.554" v="6988" actId="1036"/>
          <ac:spMkLst>
            <pc:docMk/>
            <pc:sldMk cId="3330060252" sldId="1101"/>
            <ac:spMk id="8" creationId="{F2AADE8B-C665-426E-B302-816ED79E3F1E}"/>
          </ac:spMkLst>
        </pc:spChg>
        <pc:spChg chg="mod">
          <ac:chgData name="mike.baradaran@qa.com" userId="43fbaa8542b3ec4c" providerId="LiveId" clId="{9D4AC257-F128-44AA-B80D-543719FD45DD}" dt="2022-03-27T16:22:03.554" v="6988" actId="1036"/>
          <ac:spMkLst>
            <pc:docMk/>
            <pc:sldMk cId="3330060252" sldId="1101"/>
            <ac:spMk id="9" creationId="{9EBB742C-6F8C-47D1-AE6D-01334B42265B}"/>
          </ac:spMkLst>
        </pc:spChg>
        <pc:spChg chg="add del mod">
          <ac:chgData name="mike.baradaran@qa.com" userId="43fbaa8542b3ec4c" providerId="LiveId" clId="{9D4AC257-F128-44AA-B80D-543719FD45DD}" dt="2022-03-27T16:22:49.315" v="7090" actId="478"/>
          <ac:spMkLst>
            <pc:docMk/>
            <pc:sldMk cId="3330060252" sldId="1101"/>
            <ac:spMk id="10" creationId="{41046597-B1CE-4BF8-83E2-5AEA703C9487}"/>
          </ac:spMkLst>
        </pc:spChg>
        <pc:spChg chg="add mod">
          <ac:chgData name="mike.baradaran@qa.com" userId="43fbaa8542b3ec4c" providerId="LiveId" clId="{9D4AC257-F128-44AA-B80D-543719FD45DD}" dt="2022-03-27T16:27:45.460" v="7506" actId="2711"/>
          <ac:spMkLst>
            <pc:docMk/>
            <pc:sldMk cId="3330060252" sldId="1101"/>
            <ac:spMk id="11" creationId="{E3BBD592-D367-4048-8AFA-E73F91F0C564}"/>
          </ac:spMkLst>
        </pc:spChg>
      </pc:sldChg>
      <pc:sldChg chg="add del">
        <pc:chgData name="mike.baradaran@qa.com" userId="43fbaa8542b3ec4c" providerId="LiveId" clId="{9D4AC257-F128-44AA-B80D-543719FD45DD}" dt="2022-03-27T12:02:59.984" v="5645" actId="47"/>
        <pc:sldMkLst>
          <pc:docMk/>
          <pc:sldMk cId="3414000340" sldId="1101"/>
        </pc:sldMkLst>
      </pc:sldChg>
      <pc:sldChg chg="add del">
        <pc:chgData name="mike.baradaran@qa.com" userId="43fbaa8542b3ec4c" providerId="LiveId" clId="{9D4AC257-F128-44AA-B80D-543719FD45DD}" dt="2022-03-27T12:03:00.572" v="5646" actId="47"/>
        <pc:sldMkLst>
          <pc:docMk/>
          <pc:sldMk cId="1191086861" sldId="1102"/>
        </pc:sldMkLst>
      </pc:sldChg>
      <pc:sldChg chg="addSp delSp modSp add del mod">
        <pc:chgData name="mike.baradaran@qa.com" userId="43fbaa8542b3ec4c" providerId="LiveId" clId="{9D4AC257-F128-44AA-B80D-543719FD45DD}" dt="2022-03-27T16:39:41.647" v="7840" actId="47"/>
        <pc:sldMkLst>
          <pc:docMk/>
          <pc:sldMk cId="3278282324" sldId="1102"/>
        </pc:sldMkLst>
        <pc:spChg chg="add mod">
          <ac:chgData name="mike.baradaran@qa.com" userId="43fbaa8542b3ec4c" providerId="LiveId" clId="{9D4AC257-F128-44AA-B80D-543719FD45DD}" dt="2022-03-27T16:35:35.599" v="7828" actId="14100"/>
          <ac:spMkLst>
            <pc:docMk/>
            <pc:sldMk cId="3278282324" sldId="1102"/>
            <ac:spMk id="3" creationId="{E05D76EE-4D8C-4C61-8DB3-CC6C2639C82E}"/>
          </ac:spMkLst>
        </pc:spChg>
        <pc:spChg chg="mod">
          <ac:chgData name="mike.baradaran@qa.com" userId="43fbaa8542b3ec4c" providerId="LiveId" clId="{9D4AC257-F128-44AA-B80D-543719FD45DD}" dt="2022-03-27T16:30:26.957" v="7592" actId="20577"/>
          <ac:spMkLst>
            <pc:docMk/>
            <pc:sldMk cId="3278282324" sldId="1102"/>
            <ac:spMk id="4" creationId="{72556E2C-A2AD-4818-B778-8AC514FEA86F}"/>
          </ac:spMkLst>
        </pc:spChg>
        <pc:spChg chg="add del mod">
          <ac:chgData name="mike.baradaran@qa.com" userId="43fbaa8542b3ec4c" providerId="LiveId" clId="{9D4AC257-F128-44AA-B80D-543719FD45DD}" dt="2022-03-27T16:31:09.563" v="7595" actId="478"/>
          <ac:spMkLst>
            <pc:docMk/>
            <pc:sldMk cId="3278282324" sldId="1102"/>
            <ac:spMk id="7" creationId="{5F9B84D2-16A9-4087-9FB6-A1485F0F4270}"/>
          </ac:spMkLst>
        </pc:spChg>
        <pc:spChg chg="mod">
          <ac:chgData name="mike.baradaran@qa.com" userId="43fbaa8542b3ec4c" providerId="LiveId" clId="{9D4AC257-F128-44AA-B80D-543719FD45DD}" dt="2022-03-27T16:33:11.900" v="7626" actId="14100"/>
          <ac:spMkLst>
            <pc:docMk/>
            <pc:sldMk cId="3278282324" sldId="1102"/>
            <ac:spMk id="9" creationId="{9EBB742C-6F8C-47D1-AE6D-01334B42265B}"/>
          </ac:spMkLst>
        </pc:spChg>
        <pc:spChg chg="add del">
          <ac:chgData name="mike.baradaran@qa.com" userId="43fbaa8542b3ec4c" providerId="LiveId" clId="{9D4AC257-F128-44AA-B80D-543719FD45DD}" dt="2022-03-27T16:38:21.358" v="7830" actId="22"/>
          <ac:spMkLst>
            <pc:docMk/>
            <pc:sldMk cId="3278282324" sldId="1102"/>
            <ac:spMk id="10" creationId="{D48228AD-E401-47BB-89F3-DAE711B9FD70}"/>
          </ac:spMkLst>
        </pc:spChg>
      </pc:sldChg>
      <pc:sldChg chg="addSp delSp modSp add mod">
        <pc:chgData name="mike.baradaran@qa.com" userId="43fbaa8542b3ec4c" providerId="LiveId" clId="{9D4AC257-F128-44AA-B80D-543719FD45DD}" dt="2022-03-27T17:27:11.782" v="9514" actId="14100"/>
        <pc:sldMkLst>
          <pc:docMk/>
          <pc:sldMk cId="1298801743" sldId="1103"/>
        </pc:sldMkLst>
        <pc:spChg chg="mod">
          <ac:chgData name="mike.baradaran@qa.com" userId="43fbaa8542b3ec4c" providerId="LiveId" clId="{9D4AC257-F128-44AA-B80D-543719FD45DD}" dt="2022-03-27T17:12:06.217" v="9183" actId="20577"/>
          <ac:spMkLst>
            <pc:docMk/>
            <pc:sldMk cId="1298801743" sldId="1103"/>
            <ac:spMk id="4" creationId="{72556E2C-A2AD-4818-B778-8AC514FEA86F}"/>
          </ac:spMkLst>
        </pc:spChg>
        <pc:spChg chg="add del">
          <ac:chgData name="mike.baradaran@qa.com" userId="43fbaa8542b3ec4c" providerId="LiveId" clId="{9D4AC257-F128-44AA-B80D-543719FD45DD}" dt="2022-03-27T17:13:10.760" v="9185" actId="22"/>
          <ac:spMkLst>
            <pc:docMk/>
            <pc:sldMk cId="1298801743" sldId="1103"/>
            <ac:spMk id="7" creationId="{68736A20-4785-4AD7-99E7-AE9E0EC91007}"/>
          </ac:spMkLst>
        </pc:spChg>
        <pc:spChg chg="add del mod">
          <ac:chgData name="mike.baradaran@qa.com" userId="43fbaa8542b3ec4c" providerId="LiveId" clId="{9D4AC257-F128-44AA-B80D-543719FD45DD}" dt="2022-03-27T17:14:05.696" v="9188" actId="478"/>
          <ac:spMkLst>
            <pc:docMk/>
            <pc:sldMk cId="1298801743" sldId="1103"/>
            <ac:spMk id="8" creationId="{87629B64-02B0-421C-8898-74108CC4B8C0}"/>
          </ac:spMkLst>
        </pc:spChg>
        <pc:spChg chg="mod">
          <ac:chgData name="mike.baradaran@qa.com" userId="43fbaa8542b3ec4c" providerId="LiveId" clId="{9D4AC257-F128-44AA-B80D-543719FD45DD}" dt="2022-03-27T17:17:22.893" v="9290" actId="1036"/>
          <ac:spMkLst>
            <pc:docMk/>
            <pc:sldMk cId="1298801743" sldId="1103"/>
            <ac:spMk id="9" creationId="{9EBB742C-6F8C-47D1-AE6D-01334B42265B}"/>
          </ac:spMkLst>
        </pc:spChg>
        <pc:spChg chg="add del mod">
          <ac:chgData name="mike.baradaran@qa.com" userId="43fbaa8542b3ec4c" providerId="LiveId" clId="{9D4AC257-F128-44AA-B80D-543719FD45DD}" dt="2022-03-27T17:15:17.985" v="9196" actId="478"/>
          <ac:spMkLst>
            <pc:docMk/>
            <pc:sldMk cId="1298801743" sldId="1103"/>
            <ac:spMk id="10" creationId="{BD0FA112-E828-42B7-B4CD-65DDA6065FC1}"/>
          </ac:spMkLst>
        </pc:spChg>
        <pc:spChg chg="add mod">
          <ac:chgData name="mike.baradaran@qa.com" userId="43fbaa8542b3ec4c" providerId="LiveId" clId="{9D4AC257-F128-44AA-B80D-543719FD45DD}" dt="2022-03-27T17:27:11.782" v="9514" actId="14100"/>
          <ac:spMkLst>
            <pc:docMk/>
            <pc:sldMk cId="1298801743" sldId="1103"/>
            <ac:spMk id="11" creationId="{816CA61E-EFF5-4883-9328-75ECD6A51CC3}"/>
          </ac:spMkLst>
        </pc:spChg>
      </pc:sldChg>
      <pc:sldChg chg="add del">
        <pc:chgData name="mike.baradaran@qa.com" userId="43fbaa8542b3ec4c" providerId="LiveId" clId="{9D4AC257-F128-44AA-B80D-543719FD45DD}" dt="2022-03-27T12:03:01.535" v="5647" actId="47"/>
        <pc:sldMkLst>
          <pc:docMk/>
          <pc:sldMk cId="3248093504" sldId="1103"/>
        </pc:sldMkLst>
      </pc:sldChg>
      <pc:sldChg chg="add del">
        <pc:chgData name="mike.baradaran@qa.com" userId="43fbaa8542b3ec4c" providerId="LiveId" clId="{9D4AC257-F128-44AA-B80D-543719FD45DD}" dt="2022-03-27T12:03:02.351" v="5648" actId="47"/>
        <pc:sldMkLst>
          <pc:docMk/>
          <pc:sldMk cId="622259282" sldId="1104"/>
        </pc:sldMkLst>
      </pc:sldChg>
      <pc:sldChg chg="add del">
        <pc:chgData name="mike.baradaran@qa.com" userId="43fbaa8542b3ec4c" providerId="LiveId" clId="{9D4AC257-F128-44AA-B80D-543719FD45DD}" dt="2022-03-27T17:17:40.346" v="9291" actId="47"/>
        <pc:sldMkLst>
          <pc:docMk/>
          <pc:sldMk cId="2746959926" sldId="1104"/>
        </pc:sldMkLst>
      </pc:sldChg>
      <pc:sldChg chg="add del">
        <pc:chgData name="mike.baradaran@qa.com" userId="43fbaa8542b3ec4c" providerId="LiveId" clId="{9D4AC257-F128-44AA-B80D-543719FD45DD}" dt="2022-03-27T17:17:41.453" v="9292" actId="47"/>
        <pc:sldMkLst>
          <pc:docMk/>
          <pc:sldMk cId="479659821" sldId="1105"/>
        </pc:sldMkLst>
      </pc:sldChg>
      <pc:sldChg chg="add del">
        <pc:chgData name="mike.baradaran@qa.com" userId="43fbaa8542b3ec4c" providerId="LiveId" clId="{9D4AC257-F128-44AA-B80D-543719FD45DD}" dt="2022-03-27T12:03:03.678" v="5649" actId="47"/>
        <pc:sldMkLst>
          <pc:docMk/>
          <pc:sldMk cId="3130999568" sldId="1105"/>
        </pc:sldMkLst>
      </pc:sldChg>
      <pc:sldChg chg="add del">
        <pc:chgData name="mike.baradaran@qa.com" userId="43fbaa8542b3ec4c" providerId="LiveId" clId="{9D4AC257-F128-44AA-B80D-543719FD45DD}" dt="2022-03-27T17:17:42.437" v="9293" actId="47"/>
        <pc:sldMkLst>
          <pc:docMk/>
          <pc:sldMk cId="3823577450" sldId="1106"/>
        </pc:sldMkLst>
      </pc:sldChg>
      <pc:sldChg chg="add del">
        <pc:chgData name="mike.baradaran@qa.com" userId="43fbaa8542b3ec4c" providerId="LiveId" clId="{9D4AC257-F128-44AA-B80D-543719FD45DD}" dt="2022-03-27T17:17:43.509" v="9294" actId="47"/>
        <pc:sldMkLst>
          <pc:docMk/>
          <pc:sldMk cId="830475649" sldId="1107"/>
        </pc:sldMkLst>
      </pc:sldChg>
      <pc:sldChg chg="add del">
        <pc:chgData name="mike.baradaran@qa.com" userId="43fbaa8542b3ec4c" providerId="LiveId" clId="{9D4AC257-F128-44AA-B80D-543719FD45DD}" dt="2022-03-27T17:17:45.018" v="9295" actId="47"/>
        <pc:sldMkLst>
          <pc:docMk/>
          <pc:sldMk cId="2118105824" sldId="1108"/>
        </pc:sldMkLst>
      </pc:sldChg>
      <pc:sldChg chg="add del">
        <pc:chgData name="mike.baradaran@qa.com" userId="43fbaa8542b3ec4c" providerId="LiveId" clId="{9D4AC257-F128-44AA-B80D-543719FD45DD}" dt="2022-03-27T17:17:46.899" v="9296" actId="47"/>
        <pc:sldMkLst>
          <pc:docMk/>
          <pc:sldMk cId="3278730865" sldId="1109"/>
        </pc:sldMkLst>
      </pc:sldChg>
      <pc:sldChg chg="add">
        <pc:chgData name="mike.baradaran@qa.com" userId="43fbaa8542b3ec4c" providerId="LiveId" clId="{9D4AC257-F128-44AA-B80D-543719FD45DD}" dt="2022-03-27T16:38:31.617" v="7831"/>
        <pc:sldMkLst>
          <pc:docMk/>
          <pc:sldMk cId="2178376610" sldId="1110"/>
        </pc:sldMkLst>
      </pc:sldChg>
      <pc:sldChg chg="addSp modSp add mod">
        <pc:chgData name="mike.baradaran@qa.com" userId="43fbaa8542b3ec4c" providerId="LiveId" clId="{9D4AC257-F128-44AA-B80D-543719FD45DD}" dt="2022-03-28T22:56:05.089" v="12648" actId="20577"/>
        <pc:sldMkLst>
          <pc:docMk/>
          <pc:sldMk cId="499997557" sldId="1111"/>
        </pc:sldMkLst>
        <pc:spChg chg="mod">
          <ac:chgData name="mike.baradaran@qa.com" userId="43fbaa8542b3ec4c" providerId="LiveId" clId="{9D4AC257-F128-44AA-B80D-543719FD45DD}" dt="2022-03-28T22:56:05.089" v="12648" actId="20577"/>
          <ac:spMkLst>
            <pc:docMk/>
            <pc:sldMk cId="499997557" sldId="1111"/>
            <ac:spMk id="3" creationId="{E05D76EE-4D8C-4C61-8DB3-CC6C2639C82E}"/>
          </ac:spMkLst>
        </pc:spChg>
        <pc:spChg chg="mod">
          <ac:chgData name="mike.baradaran@qa.com" userId="43fbaa8542b3ec4c" providerId="LiveId" clId="{9D4AC257-F128-44AA-B80D-543719FD45DD}" dt="2022-03-28T22:33:19.187" v="11129" actId="20577"/>
          <ac:spMkLst>
            <pc:docMk/>
            <pc:sldMk cId="499997557" sldId="1111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6:39:17.039" v="7836" actId="14100"/>
          <ac:spMkLst>
            <pc:docMk/>
            <pc:sldMk cId="499997557" sldId="1111"/>
            <ac:spMk id="9" creationId="{9EBB742C-6F8C-47D1-AE6D-01334B42265B}"/>
          </ac:spMkLst>
        </pc:spChg>
        <pc:cxnChg chg="add">
          <ac:chgData name="mike.baradaran@qa.com" userId="43fbaa8542b3ec4c" providerId="LiveId" clId="{9D4AC257-F128-44AA-B80D-543719FD45DD}" dt="2022-03-27T16:40:29.993" v="7912" actId="11529"/>
          <ac:cxnSpMkLst>
            <pc:docMk/>
            <pc:sldMk cId="499997557" sldId="1111"/>
            <ac:cxnSpMk id="5" creationId="{D258C225-CE7A-4C84-8B82-0B6C80F0371E}"/>
          </ac:cxnSpMkLst>
        </pc:cxnChg>
      </pc:sldChg>
      <pc:sldChg chg="add del">
        <pc:chgData name="mike.baradaran@qa.com" userId="43fbaa8542b3ec4c" providerId="LiveId" clId="{9D4AC257-F128-44AA-B80D-543719FD45DD}" dt="2022-03-27T16:39:33.502" v="7838"/>
        <pc:sldMkLst>
          <pc:docMk/>
          <pc:sldMk cId="2276978624" sldId="1112"/>
        </pc:sldMkLst>
      </pc:sldChg>
      <pc:sldChg chg="addSp delSp modSp add mod">
        <pc:chgData name="mike.baradaran@qa.com" userId="43fbaa8542b3ec4c" providerId="LiveId" clId="{9D4AC257-F128-44AA-B80D-543719FD45DD}" dt="2022-03-28T22:57:15.163" v="12676" actId="6549"/>
        <pc:sldMkLst>
          <pc:docMk/>
          <pc:sldMk cId="3662775438" sldId="1112"/>
        </pc:sldMkLst>
        <pc:spChg chg="mod">
          <ac:chgData name="mike.baradaran@qa.com" userId="43fbaa8542b3ec4c" providerId="LiveId" clId="{9D4AC257-F128-44AA-B80D-543719FD45DD}" dt="2022-03-28T22:57:15.163" v="12676" actId="6549"/>
          <ac:spMkLst>
            <pc:docMk/>
            <pc:sldMk cId="3662775438" sldId="1112"/>
            <ac:spMk id="3" creationId="{E05D76EE-4D8C-4C61-8DB3-CC6C2639C82E}"/>
          </ac:spMkLst>
        </pc:spChg>
        <pc:spChg chg="mod">
          <ac:chgData name="mike.baradaran@qa.com" userId="43fbaa8542b3ec4c" providerId="LiveId" clId="{9D4AC257-F128-44AA-B80D-543719FD45DD}" dt="2022-03-28T22:33:28.982" v="11132" actId="20577"/>
          <ac:spMkLst>
            <pc:docMk/>
            <pc:sldMk cId="3662775438" sldId="1112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6:44:50.907" v="8022" actId="1035"/>
          <ac:spMkLst>
            <pc:docMk/>
            <pc:sldMk cId="3662775438" sldId="1112"/>
            <ac:spMk id="6" creationId="{17EBAADC-86B8-4E1A-8CAE-EB4C615E7A4F}"/>
          </ac:spMkLst>
        </pc:spChg>
        <pc:spChg chg="add del mod">
          <ac:chgData name="mike.baradaran@qa.com" userId="43fbaa8542b3ec4c" providerId="LiveId" clId="{9D4AC257-F128-44AA-B80D-543719FD45DD}" dt="2022-03-27T16:43:02.239" v="7982" actId="478"/>
          <ac:spMkLst>
            <pc:docMk/>
            <pc:sldMk cId="3662775438" sldId="1112"/>
            <ac:spMk id="7" creationId="{AA6EBA4E-A4E8-459A-A76C-487E6EC76EE9}"/>
          </ac:spMkLst>
        </pc:spChg>
        <pc:spChg chg="mod">
          <ac:chgData name="mike.baradaran@qa.com" userId="43fbaa8542b3ec4c" providerId="LiveId" clId="{9D4AC257-F128-44AA-B80D-543719FD45DD}" dt="2022-03-27T16:44:50.907" v="8022" actId="1035"/>
          <ac:spMkLst>
            <pc:docMk/>
            <pc:sldMk cId="3662775438" sldId="1112"/>
            <ac:spMk id="9" creationId="{9EBB742C-6F8C-47D1-AE6D-01334B42265B}"/>
          </ac:spMkLst>
        </pc:spChg>
        <pc:cxnChg chg="add mod">
          <ac:chgData name="mike.baradaran@qa.com" userId="43fbaa8542b3ec4c" providerId="LiveId" clId="{9D4AC257-F128-44AA-B80D-543719FD45DD}" dt="2022-03-27T16:44:50.907" v="8022" actId="1035"/>
          <ac:cxnSpMkLst>
            <pc:docMk/>
            <pc:sldMk cId="3662775438" sldId="1112"/>
            <ac:cxnSpMk id="8" creationId="{191D0850-F3A1-4E0E-B180-C2796EFA4534}"/>
          </ac:cxnSpMkLst>
        </pc:cxnChg>
      </pc:sldChg>
      <pc:sldChg chg="addSp delSp modSp add mod">
        <pc:chgData name="mike.baradaran@qa.com" userId="43fbaa8542b3ec4c" providerId="LiveId" clId="{9D4AC257-F128-44AA-B80D-543719FD45DD}" dt="2022-03-28T22:34:23.572" v="11149" actId="14100"/>
        <pc:sldMkLst>
          <pc:docMk/>
          <pc:sldMk cId="743899801" sldId="1113"/>
        </pc:sldMkLst>
        <pc:spChg chg="del mod">
          <ac:chgData name="mike.baradaran@qa.com" userId="43fbaa8542b3ec4c" providerId="LiveId" clId="{9D4AC257-F128-44AA-B80D-543719FD45DD}" dt="2022-03-27T16:45:16.025" v="8025" actId="478"/>
          <ac:spMkLst>
            <pc:docMk/>
            <pc:sldMk cId="743899801" sldId="1113"/>
            <ac:spMk id="3" creationId="{E05D76EE-4D8C-4C61-8DB3-CC6C2639C82E}"/>
          </ac:spMkLst>
        </pc:spChg>
        <pc:spChg chg="mod">
          <ac:chgData name="mike.baradaran@qa.com" userId="43fbaa8542b3ec4c" providerId="LiveId" clId="{9D4AC257-F128-44AA-B80D-543719FD45DD}" dt="2022-03-28T22:33:38.393" v="11136" actId="20577"/>
          <ac:spMkLst>
            <pc:docMk/>
            <pc:sldMk cId="743899801" sldId="1113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6:54:25.707" v="8638" actId="14100"/>
          <ac:spMkLst>
            <pc:docMk/>
            <pc:sldMk cId="743899801" sldId="1113"/>
            <ac:spMk id="9" creationId="{9EBB742C-6F8C-47D1-AE6D-01334B42265B}"/>
          </ac:spMkLst>
        </pc:spChg>
        <pc:spChg chg="add del mod">
          <ac:chgData name="mike.baradaran@qa.com" userId="43fbaa8542b3ec4c" providerId="LiveId" clId="{9D4AC257-F128-44AA-B80D-543719FD45DD}" dt="2022-03-27T16:45:48.936" v="8029" actId="478"/>
          <ac:spMkLst>
            <pc:docMk/>
            <pc:sldMk cId="743899801" sldId="1113"/>
            <ac:spMk id="10" creationId="{DF2D6BE3-8DD4-4182-B661-2CBD3561FC63}"/>
          </ac:spMkLst>
        </pc:spChg>
        <pc:spChg chg="add mod">
          <ac:chgData name="mike.baradaran@qa.com" userId="43fbaa8542b3ec4c" providerId="LiveId" clId="{9D4AC257-F128-44AA-B80D-543719FD45DD}" dt="2022-03-27T16:53:59.685" v="8626" actId="1037"/>
          <ac:spMkLst>
            <pc:docMk/>
            <pc:sldMk cId="743899801" sldId="1113"/>
            <ac:spMk id="11" creationId="{5EC18025-8D42-4680-9BCA-1C8CD9CE66E8}"/>
          </ac:spMkLst>
        </pc:spChg>
        <pc:spChg chg="add del mod">
          <ac:chgData name="mike.baradaran@qa.com" userId="43fbaa8542b3ec4c" providerId="LiveId" clId="{9D4AC257-F128-44AA-B80D-543719FD45DD}" dt="2022-03-27T16:51:43.644" v="8344" actId="478"/>
          <ac:spMkLst>
            <pc:docMk/>
            <pc:sldMk cId="743899801" sldId="1113"/>
            <ac:spMk id="12" creationId="{8670D468-02F2-4574-948F-4E53B4211890}"/>
          </ac:spMkLst>
        </pc:spChg>
        <pc:spChg chg="add mod">
          <ac:chgData name="mike.baradaran@qa.com" userId="43fbaa8542b3ec4c" providerId="LiveId" clId="{9D4AC257-F128-44AA-B80D-543719FD45DD}" dt="2022-03-28T22:34:23.572" v="11149" actId="14100"/>
          <ac:spMkLst>
            <pc:docMk/>
            <pc:sldMk cId="743899801" sldId="1113"/>
            <ac:spMk id="13" creationId="{5D79BE9D-0FD0-4868-9897-26523E307637}"/>
          </ac:spMkLst>
        </pc:spChg>
        <pc:cxnChg chg="del">
          <ac:chgData name="mike.baradaran@qa.com" userId="43fbaa8542b3ec4c" providerId="LiveId" clId="{9D4AC257-F128-44AA-B80D-543719FD45DD}" dt="2022-03-27T16:45:18.304" v="8026" actId="478"/>
          <ac:cxnSpMkLst>
            <pc:docMk/>
            <pc:sldMk cId="743899801" sldId="1113"/>
            <ac:cxnSpMk id="8" creationId="{191D0850-F3A1-4E0E-B180-C2796EFA4534}"/>
          </ac:cxnSpMkLst>
        </pc:cxnChg>
      </pc:sldChg>
      <pc:sldChg chg="addSp delSp modSp add mod">
        <pc:chgData name="mike.baradaran@qa.com" userId="43fbaa8542b3ec4c" providerId="LiveId" clId="{9D4AC257-F128-44AA-B80D-543719FD45DD}" dt="2022-03-28T23:01:50.475" v="12990" actId="14100"/>
        <pc:sldMkLst>
          <pc:docMk/>
          <pc:sldMk cId="202181795" sldId="1114"/>
        </pc:sldMkLst>
        <pc:spChg chg="mod">
          <ac:chgData name="mike.baradaran@qa.com" userId="43fbaa8542b3ec4c" providerId="LiveId" clId="{9D4AC257-F128-44AA-B80D-543719FD45DD}" dt="2022-03-28T23:01:50.475" v="12990" actId="14100"/>
          <ac:spMkLst>
            <pc:docMk/>
            <pc:sldMk cId="202181795" sldId="1114"/>
            <ac:spMk id="4" creationId="{72556E2C-A2AD-4818-B778-8AC514FEA86F}"/>
          </ac:spMkLst>
        </pc:spChg>
        <pc:spChg chg="add del mod">
          <ac:chgData name="mike.baradaran@qa.com" userId="43fbaa8542b3ec4c" providerId="LiveId" clId="{9D4AC257-F128-44AA-B80D-543719FD45DD}" dt="2022-03-27T16:57:41.431" v="8703" actId="478"/>
          <ac:spMkLst>
            <pc:docMk/>
            <pc:sldMk cId="202181795" sldId="1114"/>
            <ac:spMk id="8" creationId="{F0130A9C-6C75-4252-A748-A7935DC4913C}"/>
          </ac:spMkLst>
        </pc:spChg>
        <pc:spChg chg="mod">
          <ac:chgData name="mike.baradaran@qa.com" userId="43fbaa8542b3ec4c" providerId="LiveId" clId="{9D4AC257-F128-44AA-B80D-543719FD45DD}" dt="2022-03-27T17:10:35.319" v="9144" actId="14100"/>
          <ac:spMkLst>
            <pc:docMk/>
            <pc:sldMk cId="202181795" sldId="1114"/>
            <ac:spMk id="9" creationId="{9EBB742C-6F8C-47D1-AE6D-01334B42265B}"/>
          </ac:spMkLst>
        </pc:spChg>
        <pc:spChg chg="add del mod">
          <ac:chgData name="mike.baradaran@qa.com" userId="43fbaa8542b3ec4c" providerId="LiveId" clId="{9D4AC257-F128-44AA-B80D-543719FD45DD}" dt="2022-03-27T17:00:34.264" v="8722" actId="478"/>
          <ac:spMkLst>
            <pc:docMk/>
            <pc:sldMk cId="202181795" sldId="1114"/>
            <ac:spMk id="10" creationId="{FC87337D-944E-4575-904D-51DCEECFD592}"/>
          </ac:spMkLst>
        </pc:spChg>
        <pc:spChg chg="del mod">
          <ac:chgData name="mike.baradaran@qa.com" userId="43fbaa8542b3ec4c" providerId="LiveId" clId="{9D4AC257-F128-44AA-B80D-543719FD45DD}" dt="2022-03-27T17:03:13.083" v="8944" actId="478"/>
          <ac:spMkLst>
            <pc:docMk/>
            <pc:sldMk cId="202181795" sldId="1114"/>
            <ac:spMk id="11" creationId="{5EC18025-8D42-4680-9BCA-1C8CD9CE66E8}"/>
          </ac:spMkLst>
        </pc:spChg>
        <pc:spChg chg="add del mod">
          <ac:chgData name="mike.baradaran@qa.com" userId="43fbaa8542b3ec4c" providerId="LiveId" clId="{9D4AC257-F128-44AA-B80D-543719FD45DD}" dt="2022-03-27T17:04:52.544" v="8960" actId="478"/>
          <ac:spMkLst>
            <pc:docMk/>
            <pc:sldMk cId="202181795" sldId="1114"/>
            <ac:spMk id="12" creationId="{8013CFF9-BA12-4BD4-B6A4-FADAB99F0CBA}"/>
          </ac:spMkLst>
        </pc:spChg>
        <pc:spChg chg="del">
          <ac:chgData name="mike.baradaran@qa.com" userId="43fbaa8542b3ec4c" providerId="LiveId" clId="{9D4AC257-F128-44AA-B80D-543719FD45DD}" dt="2022-03-27T16:58:53.930" v="8710" actId="478"/>
          <ac:spMkLst>
            <pc:docMk/>
            <pc:sldMk cId="202181795" sldId="1114"/>
            <ac:spMk id="13" creationId="{5D79BE9D-0FD0-4868-9897-26523E307637}"/>
          </ac:spMkLst>
        </pc:spChg>
        <pc:spChg chg="add del mod">
          <ac:chgData name="mike.baradaran@qa.com" userId="43fbaa8542b3ec4c" providerId="LiveId" clId="{9D4AC257-F128-44AA-B80D-543719FD45DD}" dt="2022-03-27T17:06:09.438" v="8986" actId="478"/>
          <ac:spMkLst>
            <pc:docMk/>
            <pc:sldMk cId="202181795" sldId="1114"/>
            <ac:spMk id="14" creationId="{051FF98E-AC4D-4D47-8649-CBAFBFE26AFA}"/>
          </ac:spMkLst>
        </pc:spChg>
      </pc:sldChg>
      <pc:sldChg chg="modSp add mod">
        <pc:chgData name="mike.baradaran@qa.com" userId="43fbaa8542b3ec4c" providerId="LiveId" clId="{9D4AC257-F128-44AA-B80D-543719FD45DD}" dt="2022-03-28T23:01:21.086" v="12980" actId="20577"/>
        <pc:sldMkLst>
          <pc:docMk/>
          <pc:sldMk cId="3586910506" sldId="1115"/>
        </pc:sldMkLst>
        <pc:spChg chg="mod">
          <ac:chgData name="mike.baradaran@qa.com" userId="43fbaa8542b3ec4c" providerId="LiveId" clId="{9D4AC257-F128-44AA-B80D-543719FD45DD}" dt="2022-03-28T23:01:21.086" v="12980" actId="20577"/>
          <ac:spMkLst>
            <pc:docMk/>
            <pc:sldMk cId="3586910506" sldId="1115"/>
            <ac:spMk id="4" creationId="{72556E2C-A2AD-4818-B778-8AC514FEA86F}"/>
          </ac:spMkLst>
        </pc:spChg>
      </pc:sldChg>
      <pc:sldChg chg="addSp delSp modSp add mod">
        <pc:chgData name="mike.baradaran@qa.com" userId="43fbaa8542b3ec4c" providerId="LiveId" clId="{9D4AC257-F128-44AA-B80D-543719FD45DD}" dt="2022-03-27T17:20:43.986" v="9377"/>
        <pc:sldMkLst>
          <pc:docMk/>
          <pc:sldMk cId="3305103029" sldId="1116"/>
        </pc:sldMkLst>
        <pc:spChg chg="mod">
          <ac:chgData name="mike.baradaran@qa.com" userId="43fbaa8542b3ec4c" providerId="LiveId" clId="{9D4AC257-F128-44AA-B80D-543719FD45DD}" dt="2022-03-27T17:19:25.630" v="9313" actId="20577"/>
          <ac:spMkLst>
            <pc:docMk/>
            <pc:sldMk cId="3305103029" sldId="1116"/>
            <ac:spMk id="4" creationId="{72556E2C-A2AD-4818-B778-8AC514FEA86F}"/>
          </ac:spMkLst>
        </pc:spChg>
        <pc:spChg chg="add del mod">
          <ac:chgData name="mike.baradaran@qa.com" userId="43fbaa8542b3ec4c" providerId="LiveId" clId="{9D4AC257-F128-44AA-B80D-543719FD45DD}" dt="2022-03-27T17:19:32.922" v="9316" actId="478"/>
          <ac:spMkLst>
            <pc:docMk/>
            <pc:sldMk cId="3305103029" sldId="1116"/>
            <ac:spMk id="7" creationId="{774F1C34-C9ED-4580-BF76-E4416AEA0EF9}"/>
          </ac:spMkLst>
        </pc:spChg>
        <pc:spChg chg="add mod">
          <ac:chgData name="mike.baradaran@qa.com" userId="43fbaa8542b3ec4c" providerId="LiveId" clId="{9D4AC257-F128-44AA-B80D-543719FD45DD}" dt="2022-03-27T17:20:30.351" v="9374" actId="1035"/>
          <ac:spMkLst>
            <pc:docMk/>
            <pc:sldMk cId="3305103029" sldId="1116"/>
            <ac:spMk id="8" creationId="{245985E3-C224-47FA-97AF-412A38C65AFF}"/>
          </ac:spMkLst>
        </pc:spChg>
        <pc:spChg chg="mod">
          <ac:chgData name="mike.baradaran@qa.com" userId="43fbaa8542b3ec4c" providerId="LiveId" clId="{9D4AC257-F128-44AA-B80D-543719FD45DD}" dt="2022-03-27T17:20:38.202" v="9375" actId="14100"/>
          <ac:spMkLst>
            <pc:docMk/>
            <pc:sldMk cId="3305103029" sldId="1116"/>
            <ac:spMk id="9" creationId="{9EBB742C-6F8C-47D1-AE6D-01334B42265B}"/>
          </ac:spMkLst>
        </pc:spChg>
        <pc:spChg chg="add del mod">
          <ac:chgData name="mike.baradaran@qa.com" userId="43fbaa8542b3ec4c" providerId="LiveId" clId="{9D4AC257-F128-44AA-B80D-543719FD45DD}" dt="2022-03-27T17:20:43.986" v="9377"/>
          <ac:spMkLst>
            <pc:docMk/>
            <pc:sldMk cId="3305103029" sldId="1116"/>
            <ac:spMk id="10" creationId="{A56EE384-7E7E-4ACE-9FE4-BA2BE6F8389E}"/>
          </ac:spMkLst>
        </pc:spChg>
        <pc:spChg chg="del">
          <ac:chgData name="mike.baradaran@qa.com" userId="43fbaa8542b3ec4c" providerId="LiveId" clId="{9D4AC257-F128-44AA-B80D-543719FD45DD}" dt="2022-03-27T17:19:37.455" v="9317" actId="478"/>
          <ac:spMkLst>
            <pc:docMk/>
            <pc:sldMk cId="3305103029" sldId="1116"/>
            <ac:spMk id="11" creationId="{816CA61E-EFF5-4883-9328-75ECD6A51CC3}"/>
          </ac:spMkLst>
        </pc:spChg>
      </pc:sldChg>
      <pc:sldChg chg="addSp delSp modSp add mod">
        <pc:chgData name="mike.baradaran@qa.com" userId="43fbaa8542b3ec4c" providerId="LiveId" clId="{9D4AC257-F128-44AA-B80D-543719FD45DD}" dt="2022-03-28T23:07:21.010" v="13107" actId="6549"/>
        <pc:sldMkLst>
          <pc:docMk/>
          <pc:sldMk cId="2145692550" sldId="1117"/>
        </pc:sldMkLst>
        <pc:spChg chg="mod">
          <ac:chgData name="mike.baradaran@qa.com" userId="43fbaa8542b3ec4c" providerId="LiveId" clId="{9D4AC257-F128-44AA-B80D-543719FD45DD}" dt="2022-03-27T17:28:44.218" v="9522" actId="20577"/>
          <ac:spMkLst>
            <pc:docMk/>
            <pc:sldMk cId="2145692550" sldId="1117"/>
            <ac:spMk id="4" creationId="{72556E2C-A2AD-4818-B778-8AC514FEA86F}"/>
          </ac:spMkLst>
        </pc:spChg>
        <pc:spChg chg="add del mod">
          <ac:chgData name="mike.baradaran@qa.com" userId="43fbaa8542b3ec4c" providerId="LiveId" clId="{9D4AC257-F128-44AA-B80D-543719FD45DD}" dt="2022-03-27T17:22:37.170" v="9386"/>
          <ac:spMkLst>
            <pc:docMk/>
            <pc:sldMk cId="2145692550" sldId="1117"/>
            <ac:spMk id="7" creationId="{5D1E8EB3-0443-41C0-9C08-7DA82C33FFCE}"/>
          </ac:spMkLst>
        </pc:spChg>
        <pc:spChg chg="del">
          <ac:chgData name="mike.baradaran@qa.com" userId="43fbaa8542b3ec4c" providerId="LiveId" clId="{9D4AC257-F128-44AA-B80D-543719FD45DD}" dt="2022-03-27T17:22:40.595" v="9387" actId="478"/>
          <ac:spMkLst>
            <pc:docMk/>
            <pc:sldMk cId="2145692550" sldId="1117"/>
            <ac:spMk id="8" creationId="{245985E3-C224-47FA-97AF-412A38C65AFF}"/>
          </ac:spMkLst>
        </pc:spChg>
        <pc:spChg chg="mod">
          <ac:chgData name="mike.baradaran@qa.com" userId="43fbaa8542b3ec4c" providerId="LiveId" clId="{9D4AC257-F128-44AA-B80D-543719FD45DD}" dt="2022-03-28T23:07:06" v="13094" actId="20577"/>
          <ac:spMkLst>
            <pc:docMk/>
            <pc:sldMk cId="2145692550" sldId="1117"/>
            <ac:spMk id="9" creationId="{9EBB742C-6F8C-47D1-AE6D-01334B42265B}"/>
          </ac:spMkLst>
        </pc:spChg>
        <pc:spChg chg="add mod">
          <ac:chgData name="mike.baradaran@qa.com" userId="43fbaa8542b3ec4c" providerId="LiveId" clId="{9D4AC257-F128-44AA-B80D-543719FD45DD}" dt="2022-03-28T23:07:21.010" v="13107" actId="6549"/>
          <ac:spMkLst>
            <pc:docMk/>
            <pc:sldMk cId="2145692550" sldId="1117"/>
            <ac:spMk id="10" creationId="{7D43137D-79B4-45EC-9BE7-924969FDD5AB}"/>
          </ac:spMkLst>
        </pc:spChg>
      </pc:sldChg>
      <pc:sldChg chg="addSp modSp add mod">
        <pc:chgData name="mike.baradaran@qa.com" userId="43fbaa8542b3ec4c" providerId="LiveId" clId="{9D4AC257-F128-44AA-B80D-543719FD45DD}" dt="2022-03-28T23:07:37.632" v="13110" actId="20577"/>
        <pc:sldMkLst>
          <pc:docMk/>
          <pc:sldMk cId="358664430" sldId="1118"/>
        </pc:sldMkLst>
        <pc:spChg chg="mod">
          <ac:chgData name="mike.baradaran@qa.com" userId="43fbaa8542b3ec4c" providerId="LiveId" clId="{9D4AC257-F128-44AA-B80D-543719FD45DD}" dt="2022-03-27T17:28:49.850" v="9524" actId="20577"/>
          <ac:spMkLst>
            <pc:docMk/>
            <pc:sldMk cId="358664430" sldId="1118"/>
            <ac:spMk id="4" creationId="{72556E2C-A2AD-4818-B778-8AC514FEA86F}"/>
          </ac:spMkLst>
        </pc:spChg>
        <pc:spChg chg="add mod">
          <ac:chgData name="mike.baradaran@qa.com" userId="43fbaa8542b3ec4c" providerId="LiveId" clId="{9D4AC257-F128-44AA-B80D-543719FD45DD}" dt="2022-03-27T17:27:31.948" v="9515" actId="14100"/>
          <ac:spMkLst>
            <pc:docMk/>
            <pc:sldMk cId="358664430" sldId="1118"/>
            <ac:spMk id="5" creationId="{07FE463A-C9C5-427B-9969-110CBB534743}"/>
          </ac:spMkLst>
        </pc:spChg>
        <pc:spChg chg="mod">
          <ac:chgData name="mike.baradaran@qa.com" userId="43fbaa8542b3ec4c" providerId="LiveId" clId="{9D4AC257-F128-44AA-B80D-543719FD45DD}" dt="2022-03-28T23:07:37.632" v="13110" actId="20577"/>
          <ac:spMkLst>
            <pc:docMk/>
            <pc:sldMk cId="358664430" sldId="1118"/>
            <ac:spMk id="9" creationId="{9EBB742C-6F8C-47D1-AE6D-01334B42265B}"/>
          </ac:spMkLst>
        </pc:spChg>
      </pc:sldChg>
      <pc:sldChg chg="delSp modSp add del mod">
        <pc:chgData name="mike.baradaran@qa.com" userId="43fbaa8542b3ec4c" providerId="LiveId" clId="{9D4AC257-F128-44AA-B80D-543719FD45DD}" dt="2022-03-28T23:05:19.755" v="13089" actId="47"/>
        <pc:sldMkLst>
          <pc:docMk/>
          <pc:sldMk cId="1355659426" sldId="1119"/>
        </pc:sldMkLst>
        <pc:spChg chg="mod">
          <ac:chgData name="mike.baradaran@qa.com" userId="43fbaa8542b3ec4c" providerId="LiveId" clId="{9D4AC257-F128-44AA-B80D-543719FD45DD}" dt="2022-03-27T17:28:54.895" v="9526" actId="20577"/>
          <ac:spMkLst>
            <pc:docMk/>
            <pc:sldMk cId="1355659426" sldId="1119"/>
            <ac:spMk id="4" creationId="{72556E2C-A2AD-4818-B778-8AC514FEA86F}"/>
          </ac:spMkLst>
        </pc:spChg>
        <pc:spChg chg="del mod">
          <ac:chgData name="mike.baradaran@qa.com" userId="43fbaa8542b3ec4c" providerId="LiveId" clId="{9D4AC257-F128-44AA-B80D-543719FD45DD}" dt="2022-03-27T17:28:33.619" v="9520" actId="478"/>
          <ac:spMkLst>
            <pc:docMk/>
            <pc:sldMk cId="1355659426" sldId="1119"/>
            <ac:spMk id="5" creationId="{07FE463A-C9C5-427B-9969-110CBB534743}"/>
          </ac:spMkLst>
        </pc:spChg>
      </pc:sldChg>
      <pc:sldChg chg="modSp add del mod">
        <pc:chgData name="mike.baradaran@qa.com" userId="43fbaa8542b3ec4c" providerId="LiveId" clId="{9D4AC257-F128-44AA-B80D-543719FD45DD}" dt="2022-03-28T23:09:52.600" v="13153" actId="20577"/>
        <pc:sldMkLst>
          <pc:docMk/>
          <pc:sldMk cId="1832611933" sldId="1120"/>
        </pc:sldMkLst>
        <pc:spChg chg="mod">
          <ac:chgData name="mike.baradaran@qa.com" userId="43fbaa8542b3ec4c" providerId="LiveId" clId="{9D4AC257-F128-44AA-B80D-543719FD45DD}" dt="2022-03-28T23:09:52.600" v="13153" actId="20577"/>
          <ac:spMkLst>
            <pc:docMk/>
            <pc:sldMk cId="1832611933" sldId="1120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8T23:08:05.017" v="13139" actId="1036"/>
          <ac:spMkLst>
            <pc:docMk/>
            <pc:sldMk cId="1832611933" sldId="1120"/>
            <ac:spMk id="5" creationId="{07FE463A-C9C5-427B-9969-110CBB534743}"/>
          </ac:spMkLst>
        </pc:spChg>
      </pc:sldChg>
      <pc:sldChg chg="addSp delSp modSp add del mod">
        <pc:chgData name="mike.baradaran@qa.com" userId="43fbaa8542b3ec4c" providerId="LiveId" clId="{9D4AC257-F128-44AA-B80D-543719FD45DD}" dt="2022-03-28T23:08:42.284" v="13140" actId="47"/>
        <pc:sldMkLst>
          <pc:docMk/>
          <pc:sldMk cId="3654875503" sldId="1121"/>
        </pc:sldMkLst>
        <pc:spChg chg="mod">
          <ac:chgData name="mike.baradaran@qa.com" userId="43fbaa8542b3ec4c" providerId="LiveId" clId="{9D4AC257-F128-44AA-B80D-543719FD45DD}" dt="2022-03-27T17:38:04.397" v="9720" actId="20577"/>
          <ac:spMkLst>
            <pc:docMk/>
            <pc:sldMk cId="3654875503" sldId="1121"/>
            <ac:spMk id="4" creationId="{72556E2C-A2AD-4818-B778-8AC514FEA86F}"/>
          </ac:spMkLst>
        </pc:spChg>
        <pc:spChg chg="add del">
          <ac:chgData name="mike.baradaran@qa.com" userId="43fbaa8542b3ec4c" providerId="LiveId" clId="{9D4AC257-F128-44AA-B80D-543719FD45DD}" dt="2022-03-27T17:30:13.004" v="9554" actId="478"/>
          <ac:spMkLst>
            <pc:docMk/>
            <pc:sldMk cId="3654875503" sldId="1121"/>
            <ac:spMk id="7" creationId="{D1B88357-803F-4191-AE5F-855F2B4EC14E}"/>
          </ac:spMkLst>
        </pc:spChg>
      </pc:sldChg>
      <pc:sldChg chg="add del">
        <pc:chgData name="mike.baradaran@qa.com" userId="43fbaa8542b3ec4c" providerId="LiveId" clId="{9D4AC257-F128-44AA-B80D-543719FD45DD}" dt="2022-03-27T17:29:23.910" v="9551"/>
        <pc:sldMkLst>
          <pc:docMk/>
          <pc:sldMk cId="2711561499" sldId="1122"/>
        </pc:sldMkLst>
      </pc:sldChg>
      <pc:sldChg chg="delSp modSp add mod">
        <pc:chgData name="mike.baradaran@qa.com" userId="43fbaa8542b3ec4c" providerId="LiveId" clId="{9D4AC257-F128-44AA-B80D-543719FD45DD}" dt="2022-03-28T23:09:57.850" v="13155" actId="20577"/>
        <pc:sldMkLst>
          <pc:docMk/>
          <pc:sldMk cId="2972993661" sldId="1122"/>
        </pc:sldMkLst>
        <pc:spChg chg="mod">
          <ac:chgData name="mike.baradaran@qa.com" userId="43fbaa8542b3ec4c" providerId="LiveId" clId="{9D4AC257-F128-44AA-B80D-543719FD45DD}" dt="2022-03-28T23:09:57.850" v="13155" actId="20577"/>
          <ac:spMkLst>
            <pc:docMk/>
            <pc:sldMk cId="2972993661" sldId="1122"/>
            <ac:spMk id="4" creationId="{72556E2C-A2AD-4818-B778-8AC514FEA86F}"/>
          </ac:spMkLst>
        </pc:spChg>
        <pc:spChg chg="del">
          <ac:chgData name="mike.baradaran@qa.com" userId="43fbaa8542b3ec4c" providerId="LiveId" clId="{9D4AC257-F128-44AA-B80D-543719FD45DD}" dt="2022-03-27T17:30:33.867" v="9558" actId="478"/>
          <ac:spMkLst>
            <pc:docMk/>
            <pc:sldMk cId="2972993661" sldId="1122"/>
            <ac:spMk id="5" creationId="{07FE463A-C9C5-427B-9969-110CBB534743}"/>
          </ac:spMkLst>
        </pc:spChg>
        <pc:spChg chg="del mod">
          <ac:chgData name="mike.baradaran@qa.com" userId="43fbaa8542b3ec4c" providerId="LiveId" clId="{9D4AC257-F128-44AA-B80D-543719FD45DD}" dt="2022-03-27T17:30:25.245" v="9556" actId="478"/>
          <ac:spMkLst>
            <pc:docMk/>
            <pc:sldMk cId="2972993661" sldId="1122"/>
            <ac:spMk id="7" creationId="{D1B88357-803F-4191-AE5F-855F2B4EC14E}"/>
          </ac:spMkLst>
        </pc:spChg>
        <pc:spChg chg="mod">
          <ac:chgData name="mike.baradaran@qa.com" userId="43fbaa8542b3ec4c" providerId="LiveId" clId="{9D4AC257-F128-44AA-B80D-543719FD45DD}" dt="2022-03-27T17:30:36.792" v="9559" actId="113"/>
          <ac:spMkLst>
            <pc:docMk/>
            <pc:sldMk cId="2972993661" sldId="1122"/>
            <ac:spMk id="9" creationId="{9EBB742C-6F8C-47D1-AE6D-01334B42265B}"/>
          </ac:spMkLst>
        </pc:spChg>
      </pc:sldChg>
      <pc:sldChg chg="addSp delSp modSp add mod">
        <pc:chgData name="mike.baradaran@qa.com" userId="43fbaa8542b3ec4c" providerId="LiveId" clId="{9D4AC257-F128-44AA-B80D-543719FD45DD}" dt="2022-03-28T23:10:03.458" v="13159" actId="20577"/>
        <pc:sldMkLst>
          <pc:docMk/>
          <pc:sldMk cId="227778250" sldId="1123"/>
        </pc:sldMkLst>
        <pc:spChg chg="mod">
          <ac:chgData name="mike.baradaran@qa.com" userId="43fbaa8542b3ec4c" providerId="LiveId" clId="{9D4AC257-F128-44AA-B80D-543719FD45DD}" dt="2022-03-28T23:10:03.458" v="13159" actId="20577"/>
          <ac:spMkLst>
            <pc:docMk/>
            <pc:sldMk cId="227778250" sldId="1123"/>
            <ac:spMk id="4" creationId="{72556E2C-A2AD-4818-B778-8AC514FEA86F}"/>
          </ac:spMkLst>
        </pc:spChg>
        <pc:spChg chg="add del mod">
          <ac:chgData name="mike.baradaran@qa.com" userId="43fbaa8542b3ec4c" providerId="LiveId" clId="{9D4AC257-F128-44AA-B80D-543719FD45DD}" dt="2022-03-27T17:31:49.270" v="9608" actId="478"/>
          <ac:spMkLst>
            <pc:docMk/>
            <pc:sldMk cId="227778250" sldId="1123"/>
            <ac:spMk id="7" creationId="{FFBABBFF-86DF-45B7-9CE9-92F9006A8CE6}"/>
          </ac:spMkLst>
        </pc:spChg>
        <pc:spChg chg="mod">
          <ac:chgData name="mike.baradaran@qa.com" userId="43fbaa8542b3ec4c" providerId="LiveId" clId="{9D4AC257-F128-44AA-B80D-543719FD45DD}" dt="2022-03-27T17:36:55.068" v="9717" actId="6549"/>
          <ac:spMkLst>
            <pc:docMk/>
            <pc:sldMk cId="227778250" sldId="1123"/>
            <ac:spMk id="9" creationId="{9EBB742C-6F8C-47D1-AE6D-01334B42265B}"/>
          </ac:spMkLst>
        </pc:spChg>
      </pc:sldChg>
      <pc:sldChg chg="modSp add del mod">
        <pc:chgData name="mike.baradaran@qa.com" userId="43fbaa8542b3ec4c" providerId="LiveId" clId="{9D4AC257-F128-44AA-B80D-543719FD45DD}" dt="2022-03-28T23:09:21.065" v="13147" actId="47"/>
        <pc:sldMkLst>
          <pc:docMk/>
          <pc:sldMk cId="1465940045" sldId="1124"/>
        </pc:sldMkLst>
        <pc:spChg chg="mod">
          <ac:chgData name="mike.baradaran@qa.com" userId="43fbaa8542b3ec4c" providerId="LiveId" clId="{9D4AC257-F128-44AA-B80D-543719FD45DD}" dt="2022-03-27T17:38:29.947" v="9726" actId="20577"/>
          <ac:spMkLst>
            <pc:docMk/>
            <pc:sldMk cId="1465940045" sldId="1124"/>
            <ac:spMk id="4" creationId="{72556E2C-A2AD-4818-B778-8AC514FEA86F}"/>
          </ac:spMkLst>
        </pc:spChg>
      </pc:sldChg>
      <pc:sldChg chg="addSp delSp modSp add mod">
        <pc:chgData name="mike.baradaran@qa.com" userId="43fbaa8542b3ec4c" providerId="LiveId" clId="{9D4AC257-F128-44AA-B80D-543719FD45DD}" dt="2022-03-28T23:11:54.491" v="13240" actId="1076"/>
        <pc:sldMkLst>
          <pc:docMk/>
          <pc:sldMk cId="4160102747" sldId="1125"/>
        </pc:sldMkLst>
        <pc:spChg chg="add mod">
          <ac:chgData name="mike.baradaran@qa.com" userId="43fbaa8542b3ec4c" providerId="LiveId" clId="{9D4AC257-F128-44AA-B80D-543719FD45DD}" dt="2022-03-28T23:11:54.491" v="13240" actId="1076"/>
          <ac:spMkLst>
            <pc:docMk/>
            <pc:sldMk cId="4160102747" sldId="1125"/>
            <ac:spMk id="3" creationId="{32B737A5-0AA8-4BF7-94DF-1A6942E26B48}"/>
          </ac:spMkLst>
        </pc:spChg>
        <pc:spChg chg="mod">
          <ac:chgData name="mike.baradaran@qa.com" userId="43fbaa8542b3ec4c" providerId="LiveId" clId="{9D4AC257-F128-44AA-B80D-543719FD45DD}" dt="2022-03-28T23:10:08.340" v="13161" actId="20577"/>
          <ac:spMkLst>
            <pc:docMk/>
            <pc:sldMk cId="4160102747" sldId="1125"/>
            <ac:spMk id="4" creationId="{72556E2C-A2AD-4818-B778-8AC514FEA86F}"/>
          </ac:spMkLst>
        </pc:spChg>
        <pc:spChg chg="add del mod">
          <ac:chgData name="mike.baradaran@qa.com" userId="43fbaa8542b3ec4c" providerId="LiveId" clId="{9D4AC257-F128-44AA-B80D-543719FD45DD}" dt="2022-03-27T17:41:41.145" v="9787" actId="478"/>
          <ac:spMkLst>
            <pc:docMk/>
            <pc:sldMk cId="4160102747" sldId="1125"/>
            <ac:spMk id="7" creationId="{FF81C30B-F5ED-4594-AB49-55F3F2358992}"/>
          </ac:spMkLst>
        </pc:spChg>
        <pc:spChg chg="mod">
          <ac:chgData name="mike.baradaran@qa.com" userId="43fbaa8542b3ec4c" providerId="LiveId" clId="{9D4AC257-F128-44AA-B80D-543719FD45DD}" dt="2022-03-27T17:41:57.591" v="9789" actId="113"/>
          <ac:spMkLst>
            <pc:docMk/>
            <pc:sldMk cId="4160102747" sldId="1125"/>
            <ac:spMk id="9" creationId="{9EBB742C-6F8C-47D1-AE6D-01334B42265B}"/>
          </ac:spMkLst>
        </pc:spChg>
      </pc:sldChg>
      <pc:sldChg chg="addSp delSp modSp add mod">
        <pc:chgData name="mike.baradaran@qa.com" userId="43fbaa8542b3ec4c" providerId="LiveId" clId="{9D4AC257-F128-44AA-B80D-543719FD45DD}" dt="2022-03-28T23:10:13.934" v="13163" actId="20577"/>
        <pc:sldMkLst>
          <pc:docMk/>
          <pc:sldMk cId="2403928961" sldId="1126"/>
        </pc:sldMkLst>
        <pc:spChg chg="mod">
          <ac:chgData name="mike.baradaran@qa.com" userId="43fbaa8542b3ec4c" providerId="LiveId" clId="{9D4AC257-F128-44AA-B80D-543719FD45DD}" dt="2022-03-28T23:10:13.934" v="13163" actId="20577"/>
          <ac:spMkLst>
            <pc:docMk/>
            <pc:sldMk cId="2403928961" sldId="1126"/>
            <ac:spMk id="4" creationId="{72556E2C-A2AD-4818-B778-8AC514FEA86F}"/>
          </ac:spMkLst>
        </pc:spChg>
        <pc:spChg chg="add del mod">
          <ac:chgData name="mike.baradaran@qa.com" userId="43fbaa8542b3ec4c" providerId="LiveId" clId="{9D4AC257-F128-44AA-B80D-543719FD45DD}" dt="2022-03-27T17:42:58.242" v="9814" actId="478"/>
          <ac:spMkLst>
            <pc:docMk/>
            <pc:sldMk cId="2403928961" sldId="1126"/>
            <ac:spMk id="7" creationId="{71107C8E-B8C8-4696-A318-D215B3AE3D2E}"/>
          </ac:spMkLst>
        </pc:spChg>
        <pc:spChg chg="add mod">
          <ac:chgData name="mike.baradaran@qa.com" userId="43fbaa8542b3ec4c" providerId="LiveId" clId="{9D4AC257-F128-44AA-B80D-543719FD45DD}" dt="2022-03-27T17:46:19.565" v="9964" actId="1036"/>
          <ac:spMkLst>
            <pc:docMk/>
            <pc:sldMk cId="2403928961" sldId="1126"/>
            <ac:spMk id="8" creationId="{D63FAA6C-087B-42EE-9E15-9E00436A9A02}"/>
          </ac:spMkLst>
        </pc:spChg>
        <pc:spChg chg="mod">
          <ac:chgData name="mike.baradaran@qa.com" userId="43fbaa8542b3ec4c" providerId="LiveId" clId="{9D4AC257-F128-44AA-B80D-543719FD45DD}" dt="2022-03-27T17:45:07.128" v="9896" actId="14100"/>
          <ac:spMkLst>
            <pc:docMk/>
            <pc:sldMk cId="2403928961" sldId="1126"/>
            <ac:spMk id="9" creationId="{9EBB742C-6F8C-47D1-AE6D-01334B42265B}"/>
          </ac:spMkLst>
        </pc:spChg>
      </pc:sldChg>
      <pc:sldChg chg="addSp delSp modSp add mod">
        <pc:chgData name="mike.baradaran@qa.com" userId="43fbaa8542b3ec4c" providerId="LiveId" clId="{9D4AC257-F128-44AA-B80D-543719FD45DD}" dt="2022-03-28T23:10:24.387" v="13165" actId="20577"/>
        <pc:sldMkLst>
          <pc:docMk/>
          <pc:sldMk cId="745766489" sldId="1127"/>
        </pc:sldMkLst>
        <pc:spChg chg="add mod">
          <ac:chgData name="mike.baradaran@qa.com" userId="43fbaa8542b3ec4c" providerId="LiveId" clId="{9D4AC257-F128-44AA-B80D-543719FD45DD}" dt="2022-03-27T17:53:53.189" v="10200" actId="403"/>
          <ac:spMkLst>
            <pc:docMk/>
            <pc:sldMk cId="745766489" sldId="1127"/>
            <ac:spMk id="2" creationId="{512227FA-9842-4423-92AC-781F60FD82FC}"/>
          </ac:spMkLst>
        </pc:spChg>
        <pc:spChg chg="add mod">
          <ac:chgData name="mike.baradaran@qa.com" userId="43fbaa8542b3ec4c" providerId="LiveId" clId="{9D4AC257-F128-44AA-B80D-543719FD45DD}" dt="2022-03-27T17:55:04.207" v="10337" actId="1038"/>
          <ac:spMkLst>
            <pc:docMk/>
            <pc:sldMk cId="745766489" sldId="1127"/>
            <ac:spMk id="3" creationId="{480F781F-F6FF-4CE6-A365-7F4097ABEAC9}"/>
          </ac:spMkLst>
        </pc:spChg>
        <pc:spChg chg="mod">
          <ac:chgData name="mike.baradaran@qa.com" userId="43fbaa8542b3ec4c" providerId="LiveId" clId="{9D4AC257-F128-44AA-B80D-543719FD45DD}" dt="2022-03-28T23:10:24.387" v="13165" actId="20577"/>
          <ac:spMkLst>
            <pc:docMk/>
            <pc:sldMk cId="745766489" sldId="1127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7T17:57:33.653" v="10667" actId="20577"/>
          <ac:spMkLst>
            <pc:docMk/>
            <pc:sldMk cId="745766489" sldId="1127"/>
            <ac:spMk id="6" creationId="{17EBAADC-86B8-4E1A-8CAE-EB4C615E7A4F}"/>
          </ac:spMkLst>
        </pc:spChg>
        <pc:spChg chg="add mod">
          <ac:chgData name="mike.baradaran@qa.com" userId="43fbaa8542b3ec4c" providerId="LiveId" clId="{9D4AC257-F128-44AA-B80D-543719FD45DD}" dt="2022-03-27T17:54:37.451" v="10290" actId="20577"/>
          <ac:spMkLst>
            <pc:docMk/>
            <pc:sldMk cId="745766489" sldId="1127"/>
            <ac:spMk id="7" creationId="{29718443-83E4-4858-ABC5-5D836C58C99A}"/>
          </ac:spMkLst>
        </pc:spChg>
        <pc:spChg chg="del">
          <ac:chgData name="mike.baradaran@qa.com" userId="43fbaa8542b3ec4c" providerId="LiveId" clId="{9D4AC257-F128-44AA-B80D-543719FD45DD}" dt="2022-03-27T17:52:02.375" v="9989" actId="478"/>
          <ac:spMkLst>
            <pc:docMk/>
            <pc:sldMk cId="745766489" sldId="1127"/>
            <ac:spMk id="8" creationId="{D63FAA6C-087B-42EE-9E15-9E00436A9A02}"/>
          </ac:spMkLst>
        </pc:spChg>
        <pc:spChg chg="del mod">
          <ac:chgData name="mike.baradaran@qa.com" userId="43fbaa8542b3ec4c" providerId="LiveId" clId="{9D4AC257-F128-44AA-B80D-543719FD45DD}" dt="2022-03-27T17:51:59.750" v="9988" actId="478"/>
          <ac:spMkLst>
            <pc:docMk/>
            <pc:sldMk cId="745766489" sldId="1127"/>
            <ac:spMk id="9" creationId="{9EBB742C-6F8C-47D1-AE6D-01334B42265B}"/>
          </ac:spMkLst>
        </pc:spChg>
        <pc:spChg chg="add mod">
          <ac:chgData name="mike.baradaran@qa.com" userId="43fbaa8542b3ec4c" providerId="LiveId" clId="{9D4AC257-F128-44AA-B80D-543719FD45DD}" dt="2022-03-27T17:54:40.299" v="10291" actId="20577"/>
          <ac:spMkLst>
            <pc:docMk/>
            <pc:sldMk cId="745766489" sldId="1127"/>
            <ac:spMk id="10" creationId="{73363907-8286-4172-9CFA-F3E893E2536C}"/>
          </ac:spMkLst>
        </pc:spChg>
        <pc:spChg chg="add mod">
          <ac:chgData name="mike.baradaran@qa.com" userId="43fbaa8542b3ec4c" providerId="LiveId" clId="{9D4AC257-F128-44AA-B80D-543719FD45DD}" dt="2022-03-27T17:55:12.365" v="10345" actId="1076"/>
          <ac:spMkLst>
            <pc:docMk/>
            <pc:sldMk cId="745766489" sldId="1127"/>
            <ac:spMk id="11" creationId="{B7CB78B2-2D84-4FC3-84F3-6209AE6598B9}"/>
          </ac:spMkLst>
        </pc:spChg>
      </pc:sldChg>
      <pc:sldChg chg="addSp delSp modSp add mod">
        <pc:chgData name="mike.baradaran@qa.com" userId="43fbaa8542b3ec4c" providerId="LiveId" clId="{9D4AC257-F128-44AA-B80D-543719FD45DD}" dt="2022-03-28T23:10:30.859" v="13167" actId="20577"/>
        <pc:sldMkLst>
          <pc:docMk/>
          <pc:sldMk cId="3126857142" sldId="1128"/>
        </pc:sldMkLst>
        <pc:spChg chg="mod">
          <ac:chgData name="mike.baradaran@qa.com" userId="43fbaa8542b3ec4c" providerId="LiveId" clId="{9D4AC257-F128-44AA-B80D-543719FD45DD}" dt="2022-03-28T23:10:30.859" v="13167" actId="20577"/>
          <ac:spMkLst>
            <pc:docMk/>
            <pc:sldMk cId="3126857142" sldId="1128"/>
            <ac:spMk id="4" creationId="{72556E2C-A2AD-4818-B778-8AC514FEA86F}"/>
          </ac:spMkLst>
        </pc:spChg>
        <pc:spChg chg="add mod">
          <ac:chgData name="mike.baradaran@qa.com" userId="43fbaa8542b3ec4c" providerId="LiveId" clId="{9D4AC257-F128-44AA-B80D-543719FD45DD}" dt="2022-03-28T22:26:37.999" v="10934" actId="14100"/>
          <ac:spMkLst>
            <pc:docMk/>
            <pc:sldMk cId="3126857142" sldId="1128"/>
            <ac:spMk id="7" creationId="{8D2AC915-044B-4400-8F74-555C0AA746E9}"/>
          </ac:spMkLst>
        </pc:spChg>
        <pc:spChg chg="del">
          <ac:chgData name="mike.baradaran@qa.com" userId="43fbaa8542b3ec4c" providerId="LiveId" clId="{9D4AC257-F128-44AA-B80D-543719FD45DD}" dt="2022-03-27T17:58:15.003" v="10697" actId="478"/>
          <ac:spMkLst>
            <pc:docMk/>
            <pc:sldMk cId="3126857142" sldId="1128"/>
            <ac:spMk id="8" creationId="{D63FAA6C-087B-42EE-9E15-9E00436A9A02}"/>
          </ac:spMkLst>
        </pc:spChg>
        <pc:spChg chg="mod">
          <ac:chgData name="mike.baradaran@qa.com" userId="43fbaa8542b3ec4c" providerId="LiveId" clId="{9D4AC257-F128-44AA-B80D-543719FD45DD}" dt="2022-03-28T22:26:33.525" v="10933" actId="14100"/>
          <ac:spMkLst>
            <pc:docMk/>
            <pc:sldMk cId="3126857142" sldId="1128"/>
            <ac:spMk id="9" creationId="{9EBB742C-6F8C-47D1-AE6D-01334B42265B}"/>
          </ac:spMkLst>
        </pc:spChg>
      </pc:sldChg>
      <pc:sldChg chg="addSp delSp modSp add mod">
        <pc:chgData name="mike.baradaran@qa.com" userId="43fbaa8542b3ec4c" providerId="LiveId" clId="{9D4AC257-F128-44AA-B80D-543719FD45DD}" dt="2022-03-28T23:10:36.465" v="13169" actId="20577"/>
        <pc:sldMkLst>
          <pc:docMk/>
          <pc:sldMk cId="3937026019" sldId="1129"/>
        </pc:sldMkLst>
        <pc:spChg chg="mod">
          <ac:chgData name="mike.baradaran@qa.com" userId="43fbaa8542b3ec4c" providerId="LiveId" clId="{9D4AC257-F128-44AA-B80D-543719FD45DD}" dt="2022-03-28T23:10:36.465" v="13169" actId="20577"/>
          <ac:spMkLst>
            <pc:docMk/>
            <pc:sldMk cId="3937026019" sldId="1129"/>
            <ac:spMk id="4" creationId="{72556E2C-A2AD-4818-B778-8AC514FEA86F}"/>
          </ac:spMkLst>
        </pc:spChg>
        <pc:spChg chg="mod">
          <ac:chgData name="mike.baradaran@qa.com" userId="43fbaa8542b3ec4c" providerId="LiveId" clId="{9D4AC257-F128-44AA-B80D-543719FD45DD}" dt="2022-03-28T22:32:07.824" v="11115" actId="404"/>
          <ac:spMkLst>
            <pc:docMk/>
            <pc:sldMk cId="3937026019" sldId="1129"/>
            <ac:spMk id="7" creationId="{8D2AC915-044B-4400-8F74-555C0AA746E9}"/>
          </ac:spMkLst>
        </pc:spChg>
        <pc:spChg chg="add del mod">
          <ac:chgData name="mike.baradaran@qa.com" userId="43fbaa8542b3ec4c" providerId="LiveId" clId="{9D4AC257-F128-44AA-B80D-543719FD45DD}" dt="2022-03-28T22:30:18.965" v="11066" actId="478"/>
          <ac:spMkLst>
            <pc:docMk/>
            <pc:sldMk cId="3937026019" sldId="1129"/>
            <ac:spMk id="8" creationId="{B4106DD5-EA9A-4D56-AA4C-3DEF382322FA}"/>
          </ac:spMkLst>
        </pc:spChg>
        <pc:spChg chg="mod">
          <ac:chgData name="mike.baradaran@qa.com" userId="43fbaa8542b3ec4c" providerId="LiveId" clId="{9D4AC257-F128-44AA-B80D-543719FD45DD}" dt="2022-03-28T22:31:43.465" v="11112" actId="20577"/>
          <ac:spMkLst>
            <pc:docMk/>
            <pc:sldMk cId="3937026019" sldId="1129"/>
            <ac:spMk id="9" creationId="{9EBB742C-6F8C-47D1-AE6D-01334B42265B}"/>
          </ac:spMkLst>
        </pc:spChg>
      </pc:sldChg>
      <pc:sldChg chg="addSp delSp modSp new mod modClrScheme chgLayout">
        <pc:chgData name="mike.baradaran@qa.com" userId="43fbaa8542b3ec4c" providerId="LiveId" clId="{9D4AC257-F128-44AA-B80D-543719FD45DD}" dt="2022-03-28T22:39:59.898" v="11522" actId="313"/>
        <pc:sldMkLst>
          <pc:docMk/>
          <pc:sldMk cId="3664323294" sldId="1130"/>
        </pc:sldMkLst>
        <pc:spChg chg="mod ord">
          <ac:chgData name="mike.baradaran@qa.com" userId="43fbaa8542b3ec4c" providerId="LiveId" clId="{9D4AC257-F128-44AA-B80D-543719FD45DD}" dt="2022-03-28T22:37:33.568" v="11203" actId="700"/>
          <ac:spMkLst>
            <pc:docMk/>
            <pc:sldMk cId="3664323294" sldId="1130"/>
            <ac:spMk id="2" creationId="{739D9B2A-A6DC-49E8-918B-F0A97B4E2B37}"/>
          </ac:spMkLst>
        </pc:spChg>
        <pc:spChg chg="del">
          <ac:chgData name="mike.baradaran@qa.com" userId="43fbaa8542b3ec4c" providerId="LiveId" clId="{9D4AC257-F128-44AA-B80D-543719FD45DD}" dt="2022-03-28T22:37:33.568" v="11203" actId="700"/>
          <ac:spMkLst>
            <pc:docMk/>
            <pc:sldMk cId="3664323294" sldId="1130"/>
            <ac:spMk id="3" creationId="{C461DD76-66FC-42A2-AC07-DCDDC19DA8A9}"/>
          </ac:spMkLst>
        </pc:spChg>
        <pc:spChg chg="del mod ord">
          <ac:chgData name="mike.baradaran@qa.com" userId="43fbaa8542b3ec4c" providerId="LiveId" clId="{9D4AC257-F128-44AA-B80D-543719FD45DD}" dt="2022-03-28T22:37:33.568" v="11203" actId="700"/>
          <ac:spMkLst>
            <pc:docMk/>
            <pc:sldMk cId="3664323294" sldId="1130"/>
            <ac:spMk id="4" creationId="{6AE05A64-E248-4E4C-8EC0-DD6CD51361D2}"/>
          </ac:spMkLst>
        </pc:spChg>
        <pc:spChg chg="add mod ord">
          <ac:chgData name="mike.baradaran@qa.com" userId="43fbaa8542b3ec4c" providerId="LiveId" clId="{9D4AC257-F128-44AA-B80D-543719FD45DD}" dt="2022-03-28T22:37:49.503" v="11225" actId="20577"/>
          <ac:spMkLst>
            <pc:docMk/>
            <pc:sldMk cId="3664323294" sldId="1130"/>
            <ac:spMk id="5" creationId="{EAA7E4D0-9FC2-46C9-BB4B-1F0679D06895}"/>
          </ac:spMkLst>
        </pc:spChg>
        <pc:spChg chg="add mod ord">
          <ac:chgData name="mike.baradaran@qa.com" userId="43fbaa8542b3ec4c" providerId="LiveId" clId="{9D4AC257-F128-44AA-B80D-543719FD45DD}" dt="2022-03-28T22:39:59.898" v="11522" actId="313"/>
          <ac:spMkLst>
            <pc:docMk/>
            <pc:sldMk cId="3664323294" sldId="1130"/>
            <ac:spMk id="6" creationId="{9077DE44-50C7-4153-869D-63C26C3BAA64}"/>
          </ac:spMkLst>
        </pc:spChg>
      </pc:sldChg>
      <pc:sldChg chg="modSp add mod">
        <pc:chgData name="mike.baradaran@qa.com" userId="43fbaa8542b3ec4c" providerId="LiveId" clId="{9D4AC257-F128-44AA-B80D-543719FD45DD}" dt="2022-03-28T22:42:37.542" v="11820" actId="20577"/>
        <pc:sldMkLst>
          <pc:docMk/>
          <pc:sldMk cId="3172687500" sldId="1131"/>
        </pc:sldMkLst>
        <pc:spChg chg="mod">
          <ac:chgData name="mike.baradaran@qa.com" userId="43fbaa8542b3ec4c" providerId="LiveId" clId="{9D4AC257-F128-44AA-B80D-543719FD45DD}" dt="2022-03-28T22:40:33.775" v="11537" actId="20577"/>
          <ac:spMkLst>
            <pc:docMk/>
            <pc:sldMk cId="3172687500" sldId="1131"/>
            <ac:spMk id="5" creationId="{EAA7E4D0-9FC2-46C9-BB4B-1F0679D06895}"/>
          </ac:spMkLst>
        </pc:spChg>
        <pc:spChg chg="mod">
          <ac:chgData name="mike.baradaran@qa.com" userId="43fbaa8542b3ec4c" providerId="LiveId" clId="{9D4AC257-F128-44AA-B80D-543719FD45DD}" dt="2022-03-28T22:42:37.542" v="11820" actId="20577"/>
          <ac:spMkLst>
            <pc:docMk/>
            <pc:sldMk cId="3172687500" sldId="1131"/>
            <ac:spMk id="6" creationId="{9077DE44-50C7-4153-869D-63C26C3BAA64}"/>
          </ac:spMkLst>
        </pc:spChg>
      </pc:sldChg>
      <pc:sldChg chg="modSp add del mod">
        <pc:chgData name="mike.baradaran@qa.com" userId="43fbaa8542b3ec4c" providerId="LiveId" clId="{9D4AC257-F128-44AA-B80D-543719FD45DD}" dt="2022-03-28T22:44:48.437" v="11851" actId="47"/>
        <pc:sldMkLst>
          <pc:docMk/>
          <pc:sldMk cId="1059609081" sldId="1132"/>
        </pc:sldMkLst>
        <pc:spChg chg="mod">
          <ac:chgData name="mike.baradaran@qa.com" userId="43fbaa8542b3ec4c" providerId="LiveId" clId="{9D4AC257-F128-44AA-B80D-543719FD45DD}" dt="2022-03-28T22:44:32.023" v="11849" actId="20577"/>
          <ac:spMkLst>
            <pc:docMk/>
            <pc:sldMk cId="1059609081" sldId="1132"/>
            <ac:spMk id="2" creationId="{18AB1FC7-C5BB-5B44-9E5E-CEE9780826F5}"/>
          </ac:spMkLst>
        </pc:spChg>
        <pc:spChg chg="mod">
          <ac:chgData name="mike.baradaran@qa.com" userId="43fbaa8542b3ec4c" providerId="LiveId" clId="{9D4AC257-F128-44AA-B80D-543719FD45DD}" dt="2022-03-28T22:44:35.190" v="11850" actId="20577"/>
          <ac:spMkLst>
            <pc:docMk/>
            <pc:sldMk cId="1059609081" sldId="1132"/>
            <ac:spMk id="4" creationId="{8D4DCFF2-B588-4911-8DC8-F2B9AD3BB592}"/>
          </ac:spMkLst>
        </pc:spChg>
      </pc:sldChg>
      <pc:sldChg chg="modSp add mod">
        <pc:chgData name="mike.baradaran@qa.com" userId="43fbaa8542b3ec4c" providerId="LiveId" clId="{9D4AC257-F128-44AA-B80D-543719FD45DD}" dt="2022-03-28T22:45:58.150" v="11961" actId="20577"/>
        <pc:sldMkLst>
          <pc:docMk/>
          <pc:sldMk cId="1158632290" sldId="1132"/>
        </pc:sldMkLst>
        <pc:spChg chg="mod">
          <ac:chgData name="mike.baradaran@qa.com" userId="43fbaa8542b3ec4c" providerId="LiveId" clId="{9D4AC257-F128-44AA-B80D-543719FD45DD}" dt="2022-03-28T22:45:12.130" v="11855" actId="20577"/>
          <ac:spMkLst>
            <pc:docMk/>
            <pc:sldMk cId="1158632290" sldId="1132"/>
            <ac:spMk id="5" creationId="{EAA7E4D0-9FC2-46C9-BB4B-1F0679D06895}"/>
          </ac:spMkLst>
        </pc:spChg>
        <pc:spChg chg="mod">
          <ac:chgData name="mike.baradaran@qa.com" userId="43fbaa8542b3ec4c" providerId="LiveId" clId="{9D4AC257-F128-44AA-B80D-543719FD45DD}" dt="2022-03-28T22:45:58.150" v="11961" actId="20577"/>
          <ac:spMkLst>
            <pc:docMk/>
            <pc:sldMk cId="1158632290" sldId="1132"/>
            <ac:spMk id="6" creationId="{9077DE44-50C7-4153-869D-63C26C3BAA64}"/>
          </ac:spMkLst>
        </pc:spChg>
      </pc:sldChg>
      <pc:sldChg chg="modSp add mod">
        <pc:chgData name="mike.baradaran@qa.com" userId="43fbaa8542b3ec4c" providerId="LiveId" clId="{9D4AC257-F128-44AA-B80D-543719FD45DD}" dt="2022-03-28T22:49:23.712" v="12173" actId="20577"/>
        <pc:sldMkLst>
          <pc:docMk/>
          <pc:sldMk cId="473123572" sldId="1133"/>
        </pc:sldMkLst>
        <pc:spChg chg="mod">
          <ac:chgData name="mike.baradaran@qa.com" userId="43fbaa8542b3ec4c" providerId="LiveId" clId="{9D4AC257-F128-44AA-B80D-543719FD45DD}" dt="2022-03-28T22:49:23.712" v="12173" actId="20577"/>
          <ac:spMkLst>
            <pc:docMk/>
            <pc:sldMk cId="473123572" sldId="1133"/>
            <ac:spMk id="6" creationId="{9077DE44-50C7-4153-869D-63C26C3BAA64}"/>
          </ac:spMkLst>
        </pc:spChg>
      </pc:sldChg>
      <pc:sldChg chg="modSp add mod">
        <pc:chgData name="mike.baradaran@qa.com" userId="43fbaa8542b3ec4c" providerId="LiveId" clId="{9D4AC257-F128-44AA-B80D-543719FD45DD}" dt="2022-03-28T22:55:12.309" v="12636" actId="20577"/>
        <pc:sldMkLst>
          <pc:docMk/>
          <pc:sldMk cId="1784134528" sldId="1134"/>
        </pc:sldMkLst>
        <pc:spChg chg="mod">
          <ac:chgData name="mike.baradaran@qa.com" userId="43fbaa8542b3ec4c" providerId="LiveId" clId="{9D4AC257-F128-44AA-B80D-543719FD45DD}" dt="2022-03-28T22:50:34.526" v="12205" actId="20577"/>
          <ac:spMkLst>
            <pc:docMk/>
            <pc:sldMk cId="1784134528" sldId="1134"/>
            <ac:spMk id="5" creationId="{EAA7E4D0-9FC2-46C9-BB4B-1F0679D06895}"/>
          </ac:spMkLst>
        </pc:spChg>
        <pc:spChg chg="mod">
          <ac:chgData name="mike.baradaran@qa.com" userId="43fbaa8542b3ec4c" providerId="LiveId" clId="{9D4AC257-F128-44AA-B80D-543719FD45DD}" dt="2022-03-28T22:55:12.309" v="12636" actId="20577"/>
          <ac:spMkLst>
            <pc:docMk/>
            <pc:sldMk cId="1784134528" sldId="1134"/>
            <ac:spMk id="6" creationId="{9077DE44-50C7-4153-869D-63C26C3BAA64}"/>
          </ac:spMkLst>
        </pc:spChg>
      </pc:sldChg>
      <pc:sldChg chg="modSp add mod">
        <pc:chgData name="mike.baradaran@qa.com" userId="43fbaa8542b3ec4c" providerId="LiveId" clId="{9D4AC257-F128-44AA-B80D-543719FD45DD}" dt="2022-03-28T23:00:15.572" v="12948" actId="20577"/>
        <pc:sldMkLst>
          <pc:docMk/>
          <pc:sldMk cId="643999051" sldId="1135"/>
        </pc:sldMkLst>
        <pc:spChg chg="mod">
          <ac:chgData name="mike.baradaran@qa.com" userId="43fbaa8542b3ec4c" providerId="LiveId" clId="{9D4AC257-F128-44AA-B80D-543719FD45DD}" dt="2022-03-28T22:58:19.591" v="12695" actId="20577"/>
          <ac:spMkLst>
            <pc:docMk/>
            <pc:sldMk cId="643999051" sldId="1135"/>
            <ac:spMk id="5" creationId="{EAA7E4D0-9FC2-46C9-BB4B-1F0679D06895}"/>
          </ac:spMkLst>
        </pc:spChg>
        <pc:spChg chg="mod">
          <ac:chgData name="mike.baradaran@qa.com" userId="43fbaa8542b3ec4c" providerId="LiveId" clId="{9D4AC257-F128-44AA-B80D-543719FD45DD}" dt="2022-03-28T23:00:15.572" v="12948" actId="20577"/>
          <ac:spMkLst>
            <pc:docMk/>
            <pc:sldMk cId="643999051" sldId="1135"/>
            <ac:spMk id="6" creationId="{9077DE44-50C7-4153-869D-63C26C3BAA64}"/>
          </ac:spMkLst>
        </pc:spChg>
      </pc:sldChg>
      <pc:sldChg chg="modSp add mod">
        <pc:chgData name="mike.baradaran@qa.com" userId="43fbaa8542b3ec4c" providerId="LiveId" clId="{9D4AC257-F128-44AA-B80D-543719FD45DD}" dt="2022-03-28T23:02:50.697" v="13088" actId="20577"/>
        <pc:sldMkLst>
          <pc:docMk/>
          <pc:sldMk cId="1068521220" sldId="1136"/>
        </pc:sldMkLst>
        <pc:spChg chg="mod">
          <ac:chgData name="mike.baradaran@qa.com" userId="43fbaa8542b3ec4c" providerId="LiveId" clId="{9D4AC257-F128-44AA-B80D-543719FD45DD}" dt="2022-03-28T23:02:21.470" v="12998" actId="20577"/>
          <ac:spMkLst>
            <pc:docMk/>
            <pc:sldMk cId="1068521220" sldId="1136"/>
            <ac:spMk id="5" creationId="{EAA7E4D0-9FC2-46C9-BB4B-1F0679D06895}"/>
          </ac:spMkLst>
        </pc:spChg>
        <pc:spChg chg="mod">
          <ac:chgData name="mike.baradaran@qa.com" userId="43fbaa8542b3ec4c" providerId="LiveId" clId="{9D4AC257-F128-44AA-B80D-543719FD45DD}" dt="2022-03-28T23:02:50.697" v="13088" actId="20577"/>
          <ac:spMkLst>
            <pc:docMk/>
            <pc:sldMk cId="1068521220" sldId="1136"/>
            <ac:spMk id="6" creationId="{9077DE44-50C7-4153-869D-63C26C3BAA6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879725" cy="4905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63964" y="1"/>
            <a:ext cx="2879725" cy="4905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088FE-3E68-47FE-8BA4-634CD34BABBC}" type="datetimeFigureOut">
              <a:rPr lang="en-GB" smtClean="0"/>
              <a:t>17/03/2023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285289"/>
            <a:ext cx="2879725" cy="4905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63964" y="9285289"/>
            <a:ext cx="2879725" cy="4905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B31C5D-0DE0-4486-9782-41885BE5816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3082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png>
</file>

<file path=ppt/media/image12.jpg>
</file>

<file path=ppt/media/image13.png>
</file>

<file path=ppt/media/image14.sv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png>
</file>

<file path=ppt/media/image21.jpg>
</file>

<file path=ppt/media/image23.jpg>
</file>

<file path=ppt/media/image24.jp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pn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svg>
</file>

<file path=ppt/media/image40.jpg>
</file>

<file path=ppt/media/image41.jpg>
</file>

<file path=ppt/media/image42.jpg>
</file>

<file path=ppt/media/image43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5367" y="769938"/>
            <a:ext cx="6334539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72748" y="4772212"/>
            <a:ext cx="6099778" cy="3849231"/>
          </a:xfrm>
          <a:prstGeom prst="rect">
            <a:avLst/>
          </a:prstGeom>
          <a:ln>
            <a:solidFill>
              <a:srgbClr val="004050"/>
            </a:solidFill>
          </a:ln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570609F-4247-4218-B34F-84012A7273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763963" y="9285288"/>
            <a:ext cx="2879725" cy="4905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1ACF1-2815-4BBE-B2A5-27D4E810855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7674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270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234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763" y="769938"/>
            <a:ext cx="6616701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Stateful logic is </a:t>
            </a:r>
            <a:r>
              <a:rPr lang="en-GB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any code that uses the state. </a:t>
            </a:r>
          </a:p>
          <a:p>
            <a:r>
              <a:rPr lang="en-GB" dirty="0"/>
              <a:t>No need to re-write class components to use Hooks immediately, just make new ones using them!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764119" y="9285339"/>
            <a:ext cx="2879619" cy="490488"/>
          </a:xfrm>
          <a:prstGeom prst="rect">
            <a:avLst/>
          </a:prstGeom>
        </p:spPr>
        <p:txBody>
          <a:bodyPr/>
          <a:lstStyle/>
          <a:p>
            <a:fld id="{548901C6-1DA1-FB44-ABEE-06A0FEB7738E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9383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2650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 dirty="0">
              <a:solidFill>
                <a:srgbClr val="C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err="1">
                <a:solidFill>
                  <a:srgbClr val="C00000"/>
                </a:solidFill>
                <a:latin typeface="Consolas" panose="020B0609020204030204" pitchFamily="49" charset="0"/>
              </a:rPr>
              <a:t>npx</a:t>
            </a:r>
            <a:r>
              <a:rPr lang="en-GB" b="1" dirty="0">
                <a:solidFill>
                  <a:srgbClr val="C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latin typeface="Consolas" panose="020B0609020204030204" pitchFamily="49" charset="0"/>
              </a:rPr>
              <a:t>json</a:t>
            </a:r>
            <a:r>
              <a:rPr lang="en-GB" b="1" dirty="0">
                <a:latin typeface="Consolas" panose="020B0609020204030204" pitchFamily="49" charset="0"/>
              </a:rPr>
              <a:t>-server --watch  </a:t>
            </a:r>
            <a:r>
              <a:rPr lang="en-GB" b="1" dirty="0">
                <a:solidFill>
                  <a:srgbClr val="0070C0"/>
                </a:solidFill>
                <a:latin typeface="Consolas" panose="020B0609020204030204" pitchFamily="49" charset="0"/>
              </a:rPr>
              <a:t>blogData2.json</a:t>
            </a:r>
            <a:r>
              <a:rPr lang="en-GB" b="1" dirty="0">
                <a:latin typeface="Consolas" panose="020B0609020204030204" pitchFamily="49" charset="0"/>
              </a:rPr>
              <a:t>   -p </a:t>
            </a:r>
            <a:r>
              <a:rPr lang="en-GB" b="1" dirty="0">
                <a:solidFill>
                  <a:srgbClr val="C00000"/>
                </a:solidFill>
                <a:latin typeface="Consolas" panose="020B0609020204030204" pitchFamily="49" charset="0"/>
              </a:rPr>
              <a:t>4000 </a:t>
            </a:r>
            <a:r>
              <a:rPr lang="en-GB" b="1" dirty="0">
                <a:latin typeface="Consolas" panose="020B0609020204030204" pitchFamily="49" charset="0"/>
              </a:rPr>
              <a:t>   --id </a:t>
            </a:r>
            <a:r>
              <a:rPr lang="en-GB" b="1" dirty="0" err="1">
                <a:solidFill>
                  <a:srgbClr val="C00000"/>
                </a:solidFill>
                <a:latin typeface="Consolas" panose="020B0609020204030204" pitchFamily="49" charset="0"/>
              </a:rPr>
              <a:t>id</a:t>
            </a:r>
            <a:endParaRPr lang="en-GB" b="1" dirty="0">
              <a:solidFill>
                <a:srgbClr val="C00000"/>
              </a:solidFill>
              <a:latin typeface="Consolas" panose="020B0609020204030204" pitchFamily="49" charset="0"/>
            </a:endParaRPr>
          </a:p>
          <a:p>
            <a:endParaRPr lang="en-GB" dirty="0"/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"blogs": [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"id": "1",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"title": "Start coding in React",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"body": "Let us learn by example",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dataCreated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": "2019-05-04T15:00:00.000Z",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"author": "Mike"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},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"id": "2",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"title": "New food outlet",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"body": "Here is how you can create a new food outlet",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dataCreated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": "2019-05-04T15:30:00.000Z",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"author": "Sean"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},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"id": "3",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"title": "Banks",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"body": "This is how all banks work",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dataCreated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": "2019-05-04T15:45:00.000Z",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"author": "Jonathan"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},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"id": "4",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"title": "Healthy living",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"body": "How to live longer and gain better health",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dataCreated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": "2019-05-04T16:00:00.000Z",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"author": "Sasha"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56113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Imports missing</a:t>
            </a:r>
          </a:p>
          <a:p>
            <a:endParaRPr lang="en-GB" dirty="0"/>
          </a:p>
          <a:p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useState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'react'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BlogList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'./</a:t>
            </a:r>
            <a:r>
              <a:rPr lang="en-GB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BlogList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Export missing 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Blogs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82922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35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48914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59495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37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34256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763" y="769938"/>
            <a:ext cx="6616701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764119" y="9285339"/>
            <a:ext cx="2879619" cy="490488"/>
          </a:xfrm>
          <a:prstGeom prst="rect">
            <a:avLst/>
          </a:prstGeom>
        </p:spPr>
        <p:txBody>
          <a:bodyPr/>
          <a:lstStyle/>
          <a:p>
            <a:fld id="{548901C6-1DA1-FB44-ABEE-06A0FEB7738E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02547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5490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71500" y="581025"/>
            <a:ext cx="5715000" cy="3216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CONTINUED </a:t>
            </a:r>
            <a:fld id="{993982D2-741D-4BC6-8F8E-84F7C8891268}" type="slidenum">
              <a:rPr smtClean="0"/>
              <a:pPr>
                <a:defRPr/>
              </a:pPr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7364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won’t talk about class components in this course. We are rather concerned about hooks which we talk later.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054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2246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5739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[{</a:t>
            </a:r>
          </a:p>
          <a:p>
            <a:r>
              <a:rPr lang="en-GB" dirty="0"/>
              <a:t>    "id": "1",</a:t>
            </a:r>
          </a:p>
          <a:p>
            <a:r>
              <a:rPr lang="en-GB" dirty="0"/>
              <a:t>    "title": "Start coding in React",</a:t>
            </a:r>
          </a:p>
          <a:p>
            <a:r>
              <a:rPr lang="en-GB" dirty="0"/>
              <a:t>    "body": "Let us learn by example",</a:t>
            </a:r>
          </a:p>
          <a:p>
            <a:r>
              <a:rPr lang="en-GB" dirty="0"/>
              <a:t>    "</a:t>
            </a:r>
            <a:r>
              <a:rPr lang="en-GB" dirty="0" err="1"/>
              <a:t>dataCreated</a:t>
            </a:r>
            <a:r>
              <a:rPr lang="en-GB" dirty="0"/>
              <a:t>": "2019-05-04T15:00:00.000Z",</a:t>
            </a:r>
          </a:p>
          <a:p>
            <a:r>
              <a:rPr lang="en-GB" dirty="0"/>
              <a:t>    "author": "Mike"</a:t>
            </a:r>
          </a:p>
          <a:p>
            <a:r>
              <a:rPr lang="en-GB" dirty="0"/>
              <a:t>},</a:t>
            </a:r>
          </a:p>
          <a:p>
            <a:r>
              <a:rPr lang="en-GB" dirty="0"/>
              <a:t>{</a:t>
            </a:r>
          </a:p>
          <a:p>
            <a:r>
              <a:rPr lang="en-GB" dirty="0"/>
              <a:t>    "id": "2",</a:t>
            </a:r>
          </a:p>
          <a:p>
            <a:r>
              <a:rPr lang="en-GB" dirty="0"/>
              <a:t>    "title": "New food outlet",</a:t>
            </a:r>
          </a:p>
          <a:p>
            <a:r>
              <a:rPr lang="en-GB" dirty="0"/>
              <a:t>    "body": "Here is how you can create a new food outlet",</a:t>
            </a:r>
          </a:p>
          <a:p>
            <a:r>
              <a:rPr lang="en-GB" dirty="0"/>
              <a:t>    "</a:t>
            </a:r>
            <a:r>
              <a:rPr lang="en-GB" dirty="0" err="1"/>
              <a:t>dataCreated</a:t>
            </a:r>
            <a:r>
              <a:rPr lang="en-GB" dirty="0"/>
              <a:t>": "2019-05-04T15:30:00.000Z",</a:t>
            </a:r>
          </a:p>
          <a:p>
            <a:r>
              <a:rPr lang="en-GB" dirty="0"/>
              <a:t>    "author": "Sean"</a:t>
            </a:r>
          </a:p>
          <a:p>
            <a:r>
              <a:rPr lang="en-GB" dirty="0"/>
              <a:t>},</a:t>
            </a:r>
          </a:p>
          <a:p>
            <a:r>
              <a:rPr lang="en-GB" dirty="0"/>
              <a:t>{</a:t>
            </a:r>
          </a:p>
          <a:p>
            <a:r>
              <a:rPr lang="en-GB" dirty="0"/>
              <a:t>    "id": "3",</a:t>
            </a:r>
          </a:p>
          <a:p>
            <a:r>
              <a:rPr lang="en-GB" dirty="0"/>
              <a:t>    "title": "Banks",</a:t>
            </a:r>
          </a:p>
          <a:p>
            <a:r>
              <a:rPr lang="en-GB" dirty="0"/>
              <a:t>    "body": "This is how all banks work",</a:t>
            </a:r>
          </a:p>
          <a:p>
            <a:r>
              <a:rPr lang="en-GB" dirty="0"/>
              <a:t>    "</a:t>
            </a:r>
            <a:r>
              <a:rPr lang="en-GB" dirty="0" err="1"/>
              <a:t>dataCreated</a:t>
            </a:r>
            <a:r>
              <a:rPr lang="en-GB" dirty="0"/>
              <a:t>": "2019-05-04T15:45:00.000Z",</a:t>
            </a:r>
          </a:p>
          <a:p>
            <a:r>
              <a:rPr lang="en-GB" dirty="0"/>
              <a:t>    "author": "Jonathan"</a:t>
            </a:r>
          </a:p>
          <a:p>
            <a:r>
              <a:rPr lang="en-GB" dirty="0"/>
              <a:t>},</a:t>
            </a:r>
          </a:p>
          <a:p>
            <a:r>
              <a:rPr lang="en-GB" dirty="0"/>
              <a:t>{</a:t>
            </a:r>
          </a:p>
          <a:p>
            <a:r>
              <a:rPr lang="en-GB" dirty="0"/>
              <a:t>    "id": "4",</a:t>
            </a:r>
          </a:p>
          <a:p>
            <a:r>
              <a:rPr lang="en-GB" dirty="0"/>
              <a:t>    "title": "Healthy living",</a:t>
            </a:r>
          </a:p>
          <a:p>
            <a:r>
              <a:rPr lang="en-GB" dirty="0"/>
              <a:t>    "body": "How to live longer and gain better health",</a:t>
            </a:r>
          </a:p>
          <a:p>
            <a:r>
              <a:rPr lang="en-GB" dirty="0"/>
              <a:t>    "</a:t>
            </a:r>
            <a:r>
              <a:rPr lang="en-GB" dirty="0" err="1"/>
              <a:t>dataCreated</a:t>
            </a:r>
            <a:r>
              <a:rPr lang="en-GB" dirty="0"/>
              <a:t>": "2019-05-04T16:00:00.000Z",</a:t>
            </a:r>
          </a:p>
          <a:p>
            <a:r>
              <a:rPr lang="en-GB" dirty="0"/>
              <a:t>    "author": "Sasha"</a:t>
            </a:r>
          </a:p>
          <a:p>
            <a:r>
              <a:rPr lang="en-GB" dirty="0"/>
              <a:t>}</a:t>
            </a:r>
          </a:p>
          <a:p>
            <a:r>
              <a:rPr lang="en-GB" dirty="0"/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1960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8" y="7699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Keys are used by React to identify which list items are changed, updated, or deleted. It is also used to ensure that react re-renders the child correctly.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1ACF1-2815-4BBE-B2A5-27D4E810855B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66726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763" y="769938"/>
            <a:ext cx="6616701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764119" y="9285339"/>
            <a:ext cx="2879619" cy="490488"/>
          </a:xfrm>
          <a:prstGeom prst="rect">
            <a:avLst/>
          </a:prstGeom>
        </p:spPr>
        <p:txBody>
          <a:bodyPr/>
          <a:lstStyle/>
          <a:p>
            <a:fld id="{548901C6-1DA1-FB44-ABEE-06A0FEB7738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91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71500" y="581025"/>
            <a:ext cx="5715000" cy="3216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CONTINUED </a:t>
            </a:r>
            <a:fld id="{993982D2-741D-4BC6-8F8E-84F7C8891268}" type="slidenum">
              <a:rPr smtClean="0"/>
              <a:pPr>
                <a:defRPr/>
              </a:pPr>
              <a:t>22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5085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0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6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1">
    <p:bg>
      <p:bgPr>
        <a:solidFill>
          <a:srgbClr val="09ED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2656105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et &amp; Greet 2">
    <p:bg>
      <p:bgPr>
        <a:solidFill>
          <a:srgbClr val="E8CC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139" y="0"/>
            <a:ext cx="10972800" cy="6858000"/>
          </a:xfrm>
          <a:prstGeom prst="rect">
            <a:avLst/>
          </a:prstGeom>
        </p:spPr>
      </p:pic>
      <p:pic>
        <p:nvPicPr>
          <p:cNvPr id="16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4785" y="1706479"/>
            <a:ext cx="5627171" cy="808123"/>
          </a:xfrm>
        </p:spPr>
        <p:txBody>
          <a:bodyPr anchor="t" anchorCtr="0">
            <a:noAutofit/>
          </a:bodyPr>
          <a:lstStyle>
            <a:lvl1pPr algn="l">
              <a:lnSpc>
                <a:spcPts val="6000"/>
              </a:lnSpc>
              <a:defRPr sz="40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Meet &amp; Greet</a:t>
            </a:r>
            <a:endParaRPr lang="en-GB" noProof="0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2915406"/>
            <a:ext cx="4679121" cy="709613"/>
          </a:xfrm>
        </p:spPr>
        <p:txBody>
          <a:bodyPr/>
          <a:lstStyle>
            <a:lvl1pPr>
              <a:lnSpc>
                <a:spcPct val="100000"/>
              </a:lnSpc>
              <a:defRPr b="1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</p:spTree>
    <p:extLst>
      <p:ext uri="{BB962C8B-B14F-4D97-AF65-F5344CB8AC3E}">
        <p14:creationId xmlns:p14="http://schemas.microsoft.com/office/powerpoint/2010/main" val="31140678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457" userDrawn="1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et &amp; Greet 3">
    <p:bg>
      <p:bgPr>
        <a:solidFill>
          <a:srgbClr val="28CF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139" y="0"/>
            <a:ext cx="10972800" cy="6858000"/>
          </a:xfrm>
          <a:prstGeom prst="rect">
            <a:avLst/>
          </a:prstGeom>
        </p:spPr>
      </p:pic>
      <p:pic>
        <p:nvPicPr>
          <p:cNvPr id="16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4785" y="1706479"/>
            <a:ext cx="5627171" cy="808123"/>
          </a:xfrm>
        </p:spPr>
        <p:txBody>
          <a:bodyPr anchor="t" anchorCtr="0">
            <a:noAutofit/>
          </a:bodyPr>
          <a:lstStyle>
            <a:lvl1pPr algn="l">
              <a:lnSpc>
                <a:spcPts val="6000"/>
              </a:lnSpc>
              <a:defRPr sz="40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Meet &amp; Greet</a:t>
            </a:r>
            <a:endParaRPr lang="en-GB" noProof="0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2915406"/>
            <a:ext cx="4679121" cy="709613"/>
          </a:xfrm>
        </p:spPr>
        <p:txBody>
          <a:bodyPr/>
          <a:lstStyle>
            <a:lvl1pPr>
              <a:lnSpc>
                <a:spcPct val="100000"/>
              </a:lnSpc>
              <a:defRPr b="1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</p:spTree>
    <p:extLst>
      <p:ext uri="{BB962C8B-B14F-4D97-AF65-F5344CB8AC3E}">
        <p14:creationId xmlns:p14="http://schemas.microsoft.com/office/powerpoint/2010/main" val="173226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457" userDrawn="1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et &amp; Greet 4">
    <p:bg>
      <p:bgPr>
        <a:solidFill>
          <a:srgbClr val="F36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pic>
        <p:nvPicPr>
          <p:cNvPr id="16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4785" y="1706479"/>
            <a:ext cx="5627171" cy="808123"/>
          </a:xfrm>
        </p:spPr>
        <p:txBody>
          <a:bodyPr anchor="t" anchorCtr="0">
            <a:noAutofit/>
          </a:bodyPr>
          <a:lstStyle>
            <a:lvl1pPr algn="l">
              <a:lnSpc>
                <a:spcPts val="6000"/>
              </a:lnSpc>
              <a:defRPr sz="40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Meet &amp; Greet</a:t>
            </a:r>
            <a:endParaRPr lang="en-GB" noProof="0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2915406"/>
            <a:ext cx="4679121" cy="709613"/>
          </a:xfrm>
        </p:spPr>
        <p:txBody>
          <a:bodyPr/>
          <a:lstStyle>
            <a:lvl1pPr>
              <a:lnSpc>
                <a:spcPct val="100000"/>
              </a:lnSpc>
              <a:defRPr b="1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</p:spTree>
    <p:extLst>
      <p:ext uri="{BB962C8B-B14F-4D97-AF65-F5344CB8AC3E}">
        <p14:creationId xmlns:p14="http://schemas.microsoft.com/office/powerpoint/2010/main" val="845888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457" userDrawn="1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or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5640" y="3666044"/>
            <a:ext cx="2923327" cy="2198740"/>
          </a:xfrm>
          <a:prstGeom prst="rect">
            <a:avLst/>
          </a:prstGeom>
        </p:spPr>
      </p:pic>
      <p:sp>
        <p:nvSpPr>
          <p:cNvPr id="3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261533"/>
            <a:ext cx="2521449" cy="262638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Title needs to be in sentence case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279357" y="1261535"/>
            <a:ext cx="8069053" cy="5217055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6" name="Graphic 6">
            <a:extLst>
              <a:ext uri="{FF2B5EF4-FFF2-40B4-BE49-F238E27FC236}">
                <a16:creationId xmlns:a16="http://schemas.microsoft.com/office/drawing/2014/main" id="{EC711A8B-4572-A049-8F3E-6583ADE39AD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9615" y="344971"/>
            <a:ext cx="279580" cy="197611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6969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_01">
    <p:bg>
      <p:bgPr>
        <a:solidFill>
          <a:srgbClr val="004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0"/>
            <a:ext cx="12192609" cy="685800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609" y="0"/>
            <a:ext cx="12192609" cy="685800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1C13B23-0164-1C4E-9E7A-3F1ECA7824F7}"/>
              </a:ext>
            </a:extLst>
          </p:cNvPr>
          <p:cNvGrpSpPr/>
          <p:nvPr userDrawn="1"/>
        </p:nvGrpSpPr>
        <p:grpSpPr>
          <a:xfrm>
            <a:off x="3297653" y="2366580"/>
            <a:ext cx="7767721" cy="4491421"/>
            <a:chOff x="7799133" y="1870745"/>
            <a:chExt cx="1010349" cy="584292"/>
          </a:xfrm>
          <a:solidFill>
            <a:srgbClr val="004050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/>
          </p:nvSpPr>
          <p:spPr>
            <a:xfrm>
              <a:off x="7799260" y="1870745"/>
              <a:ext cx="749300" cy="247650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9300" h="247650">
                  <a:moveTo>
                    <a:pt x="749871" y="248186"/>
                  </a:moveTo>
                  <a:lnTo>
                    <a:pt x="0" y="248186"/>
                  </a:lnTo>
                  <a:lnTo>
                    <a:pt x="0" y="192497"/>
                  </a:lnTo>
                  <a:lnTo>
                    <a:pt x="603885" y="192497"/>
                  </a:lnTo>
                  <a:cubicBezTo>
                    <a:pt x="546036" y="134140"/>
                    <a:pt x="492760" y="74768"/>
                    <a:pt x="457200" y="219"/>
                  </a:cubicBezTo>
                  <a:cubicBezTo>
                    <a:pt x="477583" y="219"/>
                    <a:pt x="496443" y="854"/>
                    <a:pt x="515239" y="219"/>
                  </a:cubicBezTo>
                  <a:cubicBezTo>
                    <a:pt x="524031" y="-1141"/>
                    <a:pt x="532543" y="3956"/>
                    <a:pt x="535495" y="12347"/>
                  </a:cubicBezTo>
                  <a:cubicBezTo>
                    <a:pt x="553057" y="45816"/>
                    <a:pt x="574730" y="76961"/>
                    <a:pt x="600011" y="105057"/>
                  </a:cubicBezTo>
                  <a:cubicBezTo>
                    <a:pt x="643639" y="155126"/>
                    <a:pt x="691855" y="201004"/>
                    <a:pt x="744030" y="242090"/>
                  </a:cubicBezTo>
                  <a:cubicBezTo>
                    <a:pt x="745808" y="243551"/>
                    <a:pt x="747585" y="245011"/>
                    <a:pt x="749236" y="246535"/>
                  </a:cubicBezTo>
                  <a:cubicBezTo>
                    <a:pt x="749554" y="246599"/>
                    <a:pt x="749554" y="247170"/>
                    <a:pt x="749871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9B9C1B07-7BAD-DD4F-97E1-2FD89B2D1C40}"/>
                </a:ext>
              </a:extLst>
            </p:cNvPr>
            <p:cNvSpPr/>
            <p:nvPr/>
          </p:nvSpPr>
          <p:spPr>
            <a:xfrm>
              <a:off x="7799133" y="2208657"/>
              <a:ext cx="749300" cy="241300"/>
            </a:xfrm>
            <a:custGeom>
              <a:avLst/>
              <a:gdLst>
                <a:gd name="connsiteX0" fmla="*/ 601091 w 749300"/>
                <a:gd name="connsiteY0" fmla="*/ 55689 h 241300"/>
                <a:gd name="connsiteX1" fmla="*/ 0 w 749300"/>
                <a:gd name="connsiteY1" fmla="*/ 55689 h 241300"/>
                <a:gd name="connsiteX2" fmla="*/ 0 w 749300"/>
                <a:gd name="connsiteY2" fmla="*/ 0 h 241300"/>
                <a:gd name="connsiteX3" fmla="*/ 751269 w 749300"/>
                <a:gd name="connsiteY3" fmla="*/ 0 h 241300"/>
                <a:gd name="connsiteX4" fmla="*/ 720598 w 749300"/>
                <a:gd name="connsiteY4" fmla="*/ 25845 h 241300"/>
                <a:gd name="connsiteX5" fmla="*/ 586550 w 749300"/>
                <a:gd name="connsiteY5" fmla="*/ 159893 h 241300"/>
                <a:gd name="connsiteX6" fmla="*/ 531813 w 749300"/>
                <a:gd name="connsiteY6" fmla="*/ 241871 h 241300"/>
                <a:gd name="connsiteX7" fmla="*/ 524701 w 749300"/>
                <a:gd name="connsiteY7" fmla="*/ 246824 h 241300"/>
                <a:gd name="connsiteX8" fmla="*/ 461835 w 749300"/>
                <a:gd name="connsiteY8" fmla="*/ 246824 h 241300"/>
                <a:gd name="connsiteX9" fmla="*/ 458216 w 749300"/>
                <a:gd name="connsiteY9" fmla="*/ 246317 h 241300"/>
                <a:gd name="connsiteX10" fmla="*/ 522478 w 749300"/>
                <a:gd name="connsiteY10" fmla="*/ 144717 h 241300"/>
                <a:gd name="connsiteX11" fmla="*/ 601091 w 749300"/>
                <a:gd name="connsiteY11" fmla="*/ 55689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300" h="241300">
                  <a:moveTo>
                    <a:pt x="601091" y="55689"/>
                  </a:moveTo>
                  <a:lnTo>
                    <a:pt x="0" y="55689"/>
                  </a:lnTo>
                  <a:lnTo>
                    <a:pt x="0" y="0"/>
                  </a:lnTo>
                  <a:lnTo>
                    <a:pt x="751269" y="0"/>
                  </a:lnTo>
                  <a:cubicBezTo>
                    <a:pt x="740220" y="9335"/>
                    <a:pt x="730377" y="17526"/>
                    <a:pt x="720598" y="25845"/>
                  </a:cubicBezTo>
                  <a:cubicBezTo>
                    <a:pt x="672008" y="66441"/>
                    <a:pt x="627146" y="111303"/>
                    <a:pt x="586550" y="159893"/>
                  </a:cubicBezTo>
                  <a:cubicBezTo>
                    <a:pt x="565442" y="185196"/>
                    <a:pt x="547093" y="212678"/>
                    <a:pt x="531813" y="241871"/>
                  </a:cubicBezTo>
                  <a:cubicBezTo>
                    <a:pt x="530328" y="244527"/>
                    <a:pt x="527706" y="246353"/>
                    <a:pt x="524701" y="246824"/>
                  </a:cubicBezTo>
                  <a:cubicBezTo>
                    <a:pt x="503746" y="247205"/>
                    <a:pt x="482791" y="246824"/>
                    <a:pt x="461835" y="246824"/>
                  </a:cubicBezTo>
                  <a:cubicBezTo>
                    <a:pt x="460621" y="246721"/>
                    <a:pt x="459412" y="246551"/>
                    <a:pt x="458216" y="246317"/>
                  </a:cubicBezTo>
                  <a:cubicBezTo>
                    <a:pt x="475005" y="209733"/>
                    <a:pt x="496619" y="175563"/>
                    <a:pt x="522478" y="144717"/>
                  </a:cubicBezTo>
                  <a:cubicBezTo>
                    <a:pt x="547751" y="114554"/>
                    <a:pt x="574802" y="85471"/>
                    <a:pt x="601091" y="5568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428482" y="1870837"/>
              <a:ext cx="381000" cy="584200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</p:grpSp>
      <p:sp>
        <p:nvSpPr>
          <p:cNvPr id="8" name="Rectangle 7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7037" y="116954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3843794"/>
            <a:ext cx="8229600" cy="432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10131" y="4967139"/>
            <a:ext cx="8239732" cy="432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5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3061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_02">
    <p:bg>
      <p:bgPr>
        <a:solidFill>
          <a:srgbClr val="004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0"/>
            <a:ext cx="12192609" cy="685800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609" y="0"/>
            <a:ext cx="12192609" cy="685800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61FA821A-0A50-424D-A225-45CEE1614094}"/>
              </a:ext>
            </a:extLst>
          </p:cNvPr>
          <p:cNvSpPr/>
          <p:nvPr userDrawn="1"/>
        </p:nvSpPr>
        <p:spPr>
          <a:xfrm>
            <a:off x="-476898" y="-23149"/>
            <a:ext cx="10532124" cy="4160144"/>
          </a:xfrm>
          <a:custGeom>
            <a:avLst/>
            <a:gdLst>
              <a:gd name="connsiteX0" fmla="*/ 653606 w 1009650"/>
              <a:gd name="connsiteY0" fmla="*/ 497819 h 495300"/>
              <a:gd name="connsiteX1" fmla="*/ 774636 w 1009650"/>
              <a:gd name="connsiteY1" fmla="*/ 290872 h 495300"/>
              <a:gd name="connsiteX2" fmla="*/ 768286 w 1009650"/>
              <a:gd name="connsiteY2" fmla="*/ 293984 h 495300"/>
              <a:gd name="connsiteX3" fmla="*/ 669354 w 1009650"/>
              <a:gd name="connsiteY3" fmla="*/ 321543 h 495300"/>
              <a:gd name="connsiteX4" fmla="*/ 435483 w 1009650"/>
              <a:gd name="connsiteY4" fmla="*/ 279950 h 495300"/>
              <a:gd name="connsiteX5" fmla="*/ 276289 w 1009650"/>
              <a:gd name="connsiteY5" fmla="*/ 231500 h 495300"/>
              <a:gd name="connsiteX6" fmla="*/ 48514 w 1009650"/>
              <a:gd name="connsiteY6" fmla="*/ 286935 h 495300"/>
              <a:gd name="connsiteX7" fmla="*/ 41529 w 1009650"/>
              <a:gd name="connsiteY7" fmla="*/ 291952 h 495300"/>
              <a:gd name="connsiteX8" fmla="*/ 0 w 1009650"/>
              <a:gd name="connsiteY8" fmla="*/ 227880 h 495300"/>
              <a:gd name="connsiteX9" fmla="*/ 39815 w 1009650"/>
              <a:gd name="connsiteY9" fmla="*/ 203369 h 495300"/>
              <a:gd name="connsiteX10" fmla="*/ 262065 w 1009650"/>
              <a:gd name="connsiteY10" fmla="*/ 152950 h 495300"/>
              <a:gd name="connsiteX11" fmla="*/ 401765 w 1009650"/>
              <a:gd name="connsiteY11" fmla="*/ 185843 h 495300"/>
              <a:gd name="connsiteX12" fmla="*/ 517525 w 1009650"/>
              <a:gd name="connsiteY12" fmla="*/ 230293 h 495300"/>
              <a:gd name="connsiteX13" fmla="*/ 691325 w 1009650"/>
              <a:gd name="connsiteY13" fmla="*/ 242676 h 495300"/>
              <a:gd name="connsiteX14" fmla="*/ 775335 w 1009650"/>
              <a:gd name="connsiteY14" fmla="*/ 213847 h 495300"/>
              <a:gd name="connsiteX15" fmla="*/ 778701 w 1009650"/>
              <a:gd name="connsiteY15" fmla="*/ 211434 h 495300"/>
              <a:gd name="connsiteX16" fmla="*/ 653859 w 1009650"/>
              <a:gd name="connsiteY16" fmla="*/ 1185 h 495300"/>
              <a:gd name="connsiteX17" fmla="*/ 659384 w 1009650"/>
              <a:gd name="connsiteY17" fmla="*/ 169 h 495300"/>
              <a:gd name="connsiteX18" fmla="*/ 702246 w 1009650"/>
              <a:gd name="connsiteY18" fmla="*/ 169 h 495300"/>
              <a:gd name="connsiteX19" fmla="*/ 712089 w 1009650"/>
              <a:gd name="connsiteY19" fmla="*/ 5313 h 495300"/>
              <a:gd name="connsiteX20" fmla="*/ 934339 w 1009650"/>
              <a:gd name="connsiteY20" fmla="*/ 195813 h 495300"/>
              <a:gd name="connsiteX21" fmla="*/ 1004189 w 1009650"/>
              <a:gd name="connsiteY21" fmla="*/ 226674 h 495300"/>
              <a:gd name="connsiteX22" fmla="*/ 1012190 w 1009650"/>
              <a:gd name="connsiteY22" fmla="*/ 238866 h 495300"/>
              <a:gd name="connsiteX23" fmla="*/ 1012190 w 1009650"/>
              <a:gd name="connsiteY23" fmla="*/ 260329 h 495300"/>
              <a:gd name="connsiteX24" fmla="*/ 1005078 w 1009650"/>
              <a:gd name="connsiteY24" fmla="*/ 270869 h 495300"/>
              <a:gd name="connsiteX25" fmla="*/ 882650 w 1009650"/>
              <a:gd name="connsiteY25" fmla="*/ 330750 h 495300"/>
              <a:gd name="connsiteX26" fmla="*/ 712851 w 1009650"/>
              <a:gd name="connsiteY26" fmla="*/ 492167 h 495300"/>
              <a:gd name="connsiteX27" fmla="*/ 701548 w 1009650"/>
              <a:gd name="connsiteY27" fmla="*/ 497945 h 495300"/>
              <a:gd name="connsiteX28" fmla="*/ 653606 w 1009650"/>
              <a:gd name="connsiteY28" fmla="*/ 497819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009650" h="495300">
                <a:moveTo>
                  <a:pt x="653606" y="497819"/>
                </a:moveTo>
                <a:cubicBezTo>
                  <a:pt x="679894" y="419650"/>
                  <a:pt x="722122" y="352531"/>
                  <a:pt x="774636" y="290872"/>
                </a:cubicBezTo>
                <a:cubicBezTo>
                  <a:pt x="772605" y="291888"/>
                  <a:pt x="770509" y="292904"/>
                  <a:pt x="768286" y="293984"/>
                </a:cubicBezTo>
                <a:cubicBezTo>
                  <a:pt x="737426" y="310811"/>
                  <a:pt x="703707" y="317034"/>
                  <a:pt x="669354" y="321543"/>
                </a:cubicBezTo>
                <a:cubicBezTo>
                  <a:pt x="586804" y="332465"/>
                  <a:pt x="510604" y="311129"/>
                  <a:pt x="435483" y="279950"/>
                </a:cubicBezTo>
                <a:cubicBezTo>
                  <a:pt x="384048" y="258551"/>
                  <a:pt x="331915" y="238802"/>
                  <a:pt x="276289" y="231500"/>
                </a:cubicBezTo>
                <a:cubicBezTo>
                  <a:pt x="193739" y="220705"/>
                  <a:pt x="116840" y="237215"/>
                  <a:pt x="48514" y="286935"/>
                </a:cubicBezTo>
                <a:lnTo>
                  <a:pt x="41529" y="291952"/>
                </a:lnTo>
                <a:lnTo>
                  <a:pt x="0" y="227880"/>
                </a:lnTo>
                <a:cubicBezTo>
                  <a:pt x="13462" y="219562"/>
                  <a:pt x="26353" y="210926"/>
                  <a:pt x="39815" y="203369"/>
                </a:cubicBezTo>
                <a:cubicBezTo>
                  <a:pt x="107248" y="164869"/>
                  <a:pt x="184618" y="147317"/>
                  <a:pt x="262065" y="152950"/>
                </a:cubicBezTo>
                <a:cubicBezTo>
                  <a:pt x="310031" y="156756"/>
                  <a:pt x="357139" y="167847"/>
                  <a:pt x="401765" y="185843"/>
                </a:cubicBezTo>
                <a:cubicBezTo>
                  <a:pt x="440245" y="200702"/>
                  <a:pt x="478663" y="215879"/>
                  <a:pt x="517525" y="230293"/>
                </a:cubicBezTo>
                <a:cubicBezTo>
                  <a:pt x="574167" y="250804"/>
                  <a:pt x="632460" y="251756"/>
                  <a:pt x="691325" y="242676"/>
                </a:cubicBezTo>
                <a:cubicBezTo>
                  <a:pt x="721106" y="238104"/>
                  <a:pt x="749808" y="230547"/>
                  <a:pt x="775335" y="213847"/>
                </a:cubicBezTo>
                <a:cubicBezTo>
                  <a:pt x="776224" y="213275"/>
                  <a:pt x="776986" y="212640"/>
                  <a:pt x="778701" y="211434"/>
                </a:cubicBezTo>
                <a:cubicBezTo>
                  <a:pt x="723964" y="149267"/>
                  <a:pt x="680339" y="80687"/>
                  <a:pt x="653859" y="1185"/>
                </a:cubicBezTo>
                <a:cubicBezTo>
                  <a:pt x="655667" y="682"/>
                  <a:pt x="657516" y="342"/>
                  <a:pt x="659384" y="169"/>
                </a:cubicBezTo>
                <a:cubicBezTo>
                  <a:pt x="673671" y="169"/>
                  <a:pt x="687959" y="-212"/>
                  <a:pt x="702246" y="169"/>
                </a:cubicBezTo>
                <a:cubicBezTo>
                  <a:pt x="706089" y="479"/>
                  <a:pt x="709640" y="2335"/>
                  <a:pt x="712089" y="5313"/>
                </a:cubicBezTo>
                <a:cubicBezTo>
                  <a:pt x="769011" y="86458"/>
                  <a:pt x="845443" y="151971"/>
                  <a:pt x="934339" y="195813"/>
                </a:cubicBezTo>
                <a:cubicBezTo>
                  <a:pt x="957135" y="207179"/>
                  <a:pt x="980757" y="216831"/>
                  <a:pt x="1004189" y="226674"/>
                </a:cubicBezTo>
                <a:cubicBezTo>
                  <a:pt x="1010539" y="229277"/>
                  <a:pt x="1012825" y="232198"/>
                  <a:pt x="1012190" y="238866"/>
                </a:cubicBezTo>
                <a:cubicBezTo>
                  <a:pt x="1011555" y="246006"/>
                  <a:pt x="1011555" y="253188"/>
                  <a:pt x="1012190" y="260329"/>
                </a:cubicBezTo>
                <a:cubicBezTo>
                  <a:pt x="1013122" y="265200"/>
                  <a:pt x="1009945" y="269910"/>
                  <a:pt x="1005078" y="270869"/>
                </a:cubicBezTo>
                <a:cubicBezTo>
                  <a:pt x="962271" y="286456"/>
                  <a:pt x="921233" y="306527"/>
                  <a:pt x="882650" y="330750"/>
                </a:cubicBezTo>
                <a:cubicBezTo>
                  <a:pt x="815696" y="372492"/>
                  <a:pt x="757927" y="427410"/>
                  <a:pt x="712851" y="492167"/>
                </a:cubicBezTo>
                <a:cubicBezTo>
                  <a:pt x="710494" y="496091"/>
                  <a:pt x="706110" y="498332"/>
                  <a:pt x="701548" y="497945"/>
                </a:cubicBezTo>
                <a:cubicBezTo>
                  <a:pt x="686244" y="497565"/>
                  <a:pt x="670687" y="497819"/>
                  <a:pt x="653606" y="497819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  <p:sp>
        <p:nvSpPr>
          <p:cNvPr id="8" name="Rectangle 7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7037" y="2991775"/>
            <a:ext cx="5627171" cy="1996914"/>
          </a:xfrm>
        </p:spPr>
        <p:txBody>
          <a:bodyPr anchor="t" anchorCtr="0">
            <a:noAutofit/>
          </a:bodyPr>
          <a:lstStyle>
            <a:lvl1pPr algn="l">
              <a:lnSpc>
                <a:spcPts val="6000"/>
              </a:lnSpc>
              <a:defRPr sz="40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88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_03">
    <p:bg>
      <p:bgPr>
        <a:solidFill>
          <a:srgbClr val="004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0"/>
            <a:ext cx="12192609" cy="685800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609" y="0"/>
            <a:ext cx="12192609" cy="685800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Rectangle 7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7037" y="2334828"/>
            <a:ext cx="5627171" cy="1828801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40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620F3F7-97AF-B146-9607-EBE029AF2969}"/>
              </a:ext>
            </a:extLst>
          </p:cNvPr>
          <p:cNvGrpSpPr/>
          <p:nvPr userDrawn="1"/>
        </p:nvGrpSpPr>
        <p:grpSpPr>
          <a:xfrm>
            <a:off x="-15598" y="2769834"/>
            <a:ext cx="9506731" cy="4129712"/>
            <a:chOff x="1797250" y="3059102"/>
            <a:chExt cx="1632958" cy="495300"/>
          </a:xfrm>
          <a:solidFill>
            <a:srgbClr val="004050"/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CA21023A-474B-0144-A46E-6891F7EACBA3}"/>
                </a:ext>
              </a:extLst>
            </p:cNvPr>
            <p:cNvSpPr/>
            <p:nvPr/>
          </p:nvSpPr>
          <p:spPr>
            <a:xfrm>
              <a:off x="3074608" y="3059102"/>
              <a:ext cx="355600" cy="495300"/>
            </a:xfrm>
            <a:custGeom>
              <a:avLst/>
              <a:gdLst>
                <a:gd name="connsiteX0" fmla="*/ 0 w 355600"/>
                <a:gd name="connsiteY0" fmla="*/ 137 h 495300"/>
                <a:gd name="connsiteX1" fmla="*/ 125667 w 355600"/>
                <a:gd name="connsiteY1" fmla="*/ 211148 h 495300"/>
                <a:gd name="connsiteX2" fmla="*/ 0 w 355600"/>
                <a:gd name="connsiteY2" fmla="*/ 211148 h 495300"/>
                <a:gd name="connsiteX3" fmla="*/ 0 w 355600"/>
                <a:gd name="connsiteY3" fmla="*/ 287792 h 495300"/>
                <a:gd name="connsiteX4" fmla="*/ 125730 w 355600"/>
                <a:gd name="connsiteY4" fmla="*/ 287792 h 495300"/>
                <a:gd name="connsiteX5" fmla="*/ 317 w 355600"/>
                <a:gd name="connsiteY5" fmla="*/ 498358 h 495300"/>
                <a:gd name="connsiteX6" fmla="*/ 49022 w 355600"/>
                <a:gd name="connsiteY6" fmla="*/ 498358 h 495300"/>
                <a:gd name="connsiteX7" fmla="*/ 59627 w 355600"/>
                <a:gd name="connsiteY7" fmla="*/ 492961 h 495300"/>
                <a:gd name="connsiteX8" fmla="*/ 284036 w 355600"/>
                <a:gd name="connsiteY8" fmla="*/ 300746 h 495300"/>
                <a:gd name="connsiteX9" fmla="*/ 350583 w 355600"/>
                <a:gd name="connsiteY9" fmla="*/ 271727 h 495300"/>
                <a:gd name="connsiteX10" fmla="*/ 359410 w 355600"/>
                <a:gd name="connsiteY10" fmla="*/ 259027 h 495300"/>
                <a:gd name="connsiteX11" fmla="*/ 359410 w 355600"/>
                <a:gd name="connsiteY11" fmla="*/ 236040 h 495300"/>
                <a:gd name="connsiteX12" fmla="*/ 353886 w 355600"/>
                <a:gd name="connsiteY12" fmla="*/ 227658 h 495300"/>
                <a:gd name="connsiteX13" fmla="*/ 310007 w 355600"/>
                <a:gd name="connsiteY13" fmla="*/ 209624 h 495300"/>
                <a:gd name="connsiteX14" fmla="*/ 167005 w 355600"/>
                <a:gd name="connsiteY14" fmla="*/ 122248 h 495300"/>
                <a:gd name="connsiteX15" fmla="*/ 59055 w 355600"/>
                <a:gd name="connsiteY15" fmla="*/ 5027 h 495300"/>
                <a:gd name="connsiteX16" fmla="*/ 52705 w 355600"/>
                <a:gd name="connsiteY16" fmla="*/ 264 h 495300"/>
                <a:gd name="connsiteX17" fmla="*/ 0 w 355600"/>
                <a:gd name="connsiteY17" fmla="*/ 137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5600" h="495300">
                  <a:moveTo>
                    <a:pt x="0" y="137"/>
                  </a:moveTo>
                  <a:cubicBezTo>
                    <a:pt x="26861" y="79512"/>
                    <a:pt x="69850" y="147648"/>
                    <a:pt x="125667" y="211148"/>
                  </a:cubicBezTo>
                  <a:lnTo>
                    <a:pt x="0" y="211148"/>
                  </a:lnTo>
                  <a:lnTo>
                    <a:pt x="0" y="287792"/>
                  </a:lnTo>
                  <a:lnTo>
                    <a:pt x="125730" y="287792"/>
                  </a:lnTo>
                  <a:cubicBezTo>
                    <a:pt x="70295" y="350784"/>
                    <a:pt x="27051" y="419110"/>
                    <a:pt x="317" y="498358"/>
                  </a:cubicBezTo>
                  <a:cubicBezTo>
                    <a:pt x="17463" y="498358"/>
                    <a:pt x="33274" y="498358"/>
                    <a:pt x="49022" y="498358"/>
                  </a:cubicBezTo>
                  <a:cubicBezTo>
                    <a:pt x="53300" y="498747"/>
                    <a:pt x="57423" y="496649"/>
                    <a:pt x="59627" y="492961"/>
                  </a:cubicBezTo>
                  <a:cubicBezTo>
                    <a:pt x="116948" y="410922"/>
                    <a:pt x="194164" y="344783"/>
                    <a:pt x="284036" y="300746"/>
                  </a:cubicBezTo>
                  <a:cubicBezTo>
                    <a:pt x="305626" y="289951"/>
                    <a:pt x="328486" y="280998"/>
                    <a:pt x="350583" y="271727"/>
                  </a:cubicBezTo>
                  <a:cubicBezTo>
                    <a:pt x="356933" y="269187"/>
                    <a:pt x="360236" y="266647"/>
                    <a:pt x="359410" y="259027"/>
                  </a:cubicBezTo>
                  <a:cubicBezTo>
                    <a:pt x="358838" y="251375"/>
                    <a:pt x="358838" y="243691"/>
                    <a:pt x="359410" y="236040"/>
                  </a:cubicBezTo>
                  <a:cubicBezTo>
                    <a:pt x="360020" y="232236"/>
                    <a:pt x="357622" y="228597"/>
                    <a:pt x="353886" y="227658"/>
                  </a:cubicBezTo>
                  <a:cubicBezTo>
                    <a:pt x="339154" y="221943"/>
                    <a:pt x="324485" y="216037"/>
                    <a:pt x="310007" y="209624"/>
                  </a:cubicBezTo>
                  <a:cubicBezTo>
                    <a:pt x="258591" y="187132"/>
                    <a:pt x="210481" y="157736"/>
                    <a:pt x="167005" y="122248"/>
                  </a:cubicBezTo>
                  <a:cubicBezTo>
                    <a:pt x="125940" y="88179"/>
                    <a:pt x="89633" y="48753"/>
                    <a:pt x="59055" y="5027"/>
                  </a:cubicBezTo>
                  <a:cubicBezTo>
                    <a:pt x="57595" y="2995"/>
                    <a:pt x="54991" y="264"/>
                    <a:pt x="52705" y="264"/>
                  </a:cubicBezTo>
                  <a:cubicBezTo>
                    <a:pt x="35623" y="-244"/>
                    <a:pt x="18542" y="137"/>
                    <a:pt x="0" y="13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1125A82-9F1E-D544-A9D5-8EBBE0CE98CB}"/>
                </a:ext>
              </a:extLst>
            </p:cNvPr>
            <p:cNvSpPr/>
            <p:nvPr/>
          </p:nvSpPr>
          <p:spPr>
            <a:xfrm>
              <a:off x="2857184" y="3270504"/>
              <a:ext cx="120650" cy="76200"/>
            </a:xfrm>
            <a:custGeom>
              <a:avLst/>
              <a:gdLst>
                <a:gd name="connsiteX0" fmla="*/ 0 w 120650"/>
                <a:gd name="connsiteY0" fmla="*/ 0 h 76200"/>
                <a:gd name="connsiteX1" fmla="*/ 121095 w 120650"/>
                <a:gd name="connsiteY1" fmla="*/ 0 h 76200"/>
                <a:gd name="connsiteX2" fmla="*/ 121095 w 120650"/>
                <a:gd name="connsiteY2" fmla="*/ 76644 h 76200"/>
                <a:gd name="connsiteX3" fmla="*/ 0 w 120650"/>
                <a:gd name="connsiteY3" fmla="*/ 766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650" h="76200">
                  <a:moveTo>
                    <a:pt x="0" y="0"/>
                  </a:moveTo>
                  <a:lnTo>
                    <a:pt x="121095" y="0"/>
                  </a:lnTo>
                  <a:lnTo>
                    <a:pt x="121095" y="76644"/>
                  </a:lnTo>
                  <a:lnTo>
                    <a:pt x="0" y="76644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61FA2485-BE37-EB43-82FC-44BC6A521F28}"/>
                </a:ext>
              </a:extLst>
            </p:cNvPr>
            <p:cNvSpPr/>
            <p:nvPr/>
          </p:nvSpPr>
          <p:spPr>
            <a:xfrm>
              <a:off x="2639443" y="3270504"/>
              <a:ext cx="120650" cy="76200"/>
            </a:xfrm>
            <a:custGeom>
              <a:avLst/>
              <a:gdLst>
                <a:gd name="connsiteX0" fmla="*/ 0 w 120650"/>
                <a:gd name="connsiteY0" fmla="*/ 0 h 76200"/>
                <a:gd name="connsiteX1" fmla="*/ 121095 w 120650"/>
                <a:gd name="connsiteY1" fmla="*/ 0 h 76200"/>
                <a:gd name="connsiteX2" fmla="*/ 121095 w 120650"/>
                <a:gd name="connsiteY2" fmla="*/ 76644 h 76200"/>
                <a:gd name="connsiteX3" fmla="*/ 0 w 120650"/>
                <a:gd name="connsiteY3" fmla="*/ 766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650" h="76200">
                  <a:moveTo>
                    <a:pt x="0" y="0"/>
                  </a:moveTo>
                  <a:lnTo>
                    <a:pt x="121095" y="0"/>
                  </a:lnTo>
                  <a:lnTo>
                    <a:pt x="121095" y="76644"/>
                  </a:lnTo>
                  <a:lnTo>
                    <a:pt x="0" y="76644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ABBAC25-9CFA-644F-9F7A-84C5F5E0F15B}"/>
                </a:ext>
              </a:extLst>
            </p:cNvPr>
            <p:cNvSpPr/>
            <p:nvPr/>
          </p:nvSpPr>
          <p:spPr>
            <a:xfrm>
              <a:off x="2423289" y="3270504"/>
              <a:ext cx="120650" cy="76200"/>
            </a:xfrm>
            <a:custGeom>
              <a:avLst/>
              <a:gdLst>
                <a:gd name="connsiteX0" fmla="*/ 0 w 120650"/>
                <a:gd name="connsiteY0" fmla="*/ 0 h 76200"/>
                <a:gd name="connsiteX1" fmla="*/ 121095 w 120650"/>
                <a:gd name="connsiteY1" fmla="*/ 0 h 76200"/>
                <a:gd name="connsiteX2" fmla="*/ 121095 w 120650"/>
                <a:gd name="connsiteY2" fmla="*/ 76644 h 76200"/>
                <a:gd name="connsiteX3" fmla="*/ 0 w 120650"/>
                <a:gd name="connsiteY3" fmla="*/ 766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650" h="76200">
                  <a:moveTo>
                    <a:pt x="0" y="0"/>
                  </a:moveTo>
                  <a:lnTo>
                    <a:pt x="121095" y="0"/>
                  </a:lnTo>
                  <a:lnTo>
                    <a:pt x="121095" y="76644"/>
                  </a:lnTo>
                  <a:lnTo>
                    <a:pt x="0" y="76644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1ABBAC25-9CFA-644F-9F7A-84C5F5E0F15B}"/>
                </a:ext>
              </a:extLst>
            </p:cNvPr>
            <p:cNvSpPr/>
            <p:nvPr userDrawn="1"/>
          </p:nvSpPr>
          <p:spPr>
            <a:xfrm>
              <a:off x="2214610" y="3272845"/>
              <a:ext cx="120650" cy="76200"/>
            </a:xfrm>
            <a:custGeom>
              <a:avLst/>
              <a:gdLst>
                <a:gd name="connsiteX0" fmla="*/ 0 w 120650"/>
                <a:gd name="connsiteY0" fmla="*/ 0 h 76200"/>
                <a:gd name="connsiteX1" fmla="*/ 121095 w 120650"/>
                <a:gd name="connsiteY1" fmla="*/ 0 h 76200"/>
                <a:gd name="connsiteX2" fmla="*/ 121095 w 120650"/>
                <a:gd name="connsiteY2" fmla="*/ 76644 h 76200"/>
                <a:gd name="connsiteX3" fmla="*/ 0 w 120650"/>
                <a:gd name="connsiteY3" fmla="*/ 766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650" h="76200">
                  <a:moveTo>
                    <a:pt x="0" y="0"/>
                  </a:moveTo>
                  <a:lnTo>
                    <a:pt x="121095" y="0"/>
                  </a:lnTo>
                  <a:lnTo>
                    <a:pt x="121095" y="76644"/>
                  </a:lnTo>
                  <a:lnTo>
                    <a:pt x="0" y="76644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ABBAC25-9CFA-644F-9F7A-84C5F5E0F15B}"/>
                </a:ext>
              </a:extLst>
            </p:cNvPr>
            <p:cNvSpPr/>
            <p:nvPr userDrawn="1"/>
          </p:nvSpPr>
          <p:spPr>
            <a:xfrm>
              <a:off x="2005930" y="3275186"/>
              <a:ext cx="120650" cy="76200"/>
            </a:xfrm>
            <a:custGeom>
              <a:avLst/>
              <a:gdLst>
                <a:gd name="connsiteX0" fmla="*/ 0 w 120650"/>
                <a:gd name="connsiteY0" fmla="*/ 0 h 76200"/>
                <a:gd name="connsiteX1" fmla="*/ 121095 w 120650"/>
                <a:gd name="connsiteY1" fmla="*/ 0 h 76200"/>
                <a:gd name="connsiteX2" fmla="*/ 121095 w 120650"/>
                <a:gd name="connsiteY2" fmla="*/ 76644 h 76200"/>
                <a:gd name="connsiteX3" fmla="*/ 0 w 120650"/>
                <a:gd name="connsiteY3" fmla="*/ 766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650" h="76200">
                  <a:moveTo>
                    <a:pt x="0" y="0"/>
                  </a:moveTo>
                  <a:lnTo>
                    <a:pt x="121095" y="0"/>
                  </a:lnTo>
                  <a:lnTo>
                    <a:pt x="121095" y="76644"/>
                  </a:lnTo>
                  <a:lnTo>
                    <a:pt x="0" y="76644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1ABBAC25-9CFA-644F-9F7A-84C5F5E0F15B}"/>
                </a:ext>
              </a:extLst>
            </p:cNvPr>
            <p:cNvSpPr/>
            <p:nvPr userDrawn="1"/>
          </p:nvSpPr>
          <p:spPr>
            <a:xfrm>
              <a:off x="1797250" y="3277527"/>
              <a:ext cx="120650" cy="76200"/>
            </a:xfrm>
            <a:custGeom>
              <a:avLst/>
              <a:gdLst>
                <a:gd name="connsiteX0" fmla="*/ 0 w 120650"/>
                <a:gd name="connsiteY0" fmla="*/ 0 h 76200"/>
                <a:gd name="connsiteX1" fmla="*/ 121095 w 120650"/>
                <a:gd name="connsiteY1" fmla="*/ 0 h 76200"/>
                <a:gd name="connsiteX2" fmla="*/ 121095 w 120650"/>
                <a:gd name="connsiteY2" fmla="*/ 76644 h 76200"/>
                <a:gd name="connsiteX3" fmla="*/ 0 w 120650"/>
                <a:gd name="connsiteY3" fmla="*/ 766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650" h="76200">
                  <a:moveTo>
                    <a:pt x="0" y="0"/>
                  </a:moveTo>
                  <a:lnTo>
                    <a:pt x="121095" y="0"/>
                  </a:lnTo>
                  <a:lnTo>
                    <a:pt x="121095" y="76644"/>
                  </a:lnTo>
                  <a:lnTo>
                    <a:pt x="0" y="76644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</p:grpSp>
      <p:pic>
        <p:nvPicPr>
          <p:cNvPr id="15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942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_0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0"/>
            <a:ext cx="12192609" cy="685800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4784" y="2683933"/>
            <a:ext cx="5619141" cy="1905822"/>
          </a:xfrm>
        </p:spPr>
        <p:txBody>
          <a:bodyPr anchor="t" anchorCtr="0">
            <a:noAutofit/>
          </a:bodyPr>
          <a:lstStyle>
            <a:lvl1pPr algn="l">
              <a:lnSpc>
                <a:spcPts val="6000"/>
              </a:lnSpc>
              <a:defRPr sz="40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5D4E77AD-4E3B-4C4C-B2E4-D1513A99EF68}"/>
              </a:ext>
            </a:extLst>
          </p:cNvPr>
          <p:cNvSpPr/>
          <p:nvPr userDrawn="1"/>
        </p:nvSpPr>
        <p:spPr>
          <a:xfrm>
            <a:off x="3892133" y="0"/>
            <a:ext cx="6522287" cy="3665940"/>
          </a:xfrm>
          <a:custGeom>
            <a:avLst/>
            <a:gdLst>
              <a:gd name="connsiteX0" fmla="*/ 0 w 1009650"/>
              <a:gd name="connsiteY0" fmla="*/ 288861 h 495300"/>
              <a:gd name="connsiteX1" fmla="*/ 0 w 1009650"/>
              <a:gd name="connsiteY1" fmla="*/ 211963 h 495300"/>
              <a:gd name="connsiteX2" fmla="*/ 592836 w 1009650"/>
              <a:gd name="connsiteY2" fmla="*/ 211963 h 495300"/>
              <a:gd name="connsiteX3" fmla="*/ 466471 w 1009650"/>
              <a:gd name="connsiteY3" fmla="*/ 381 h 495300"/>
              <a:gd name="connsiteX4" fmla="*/ 520319 w 1009650"/>
              <a:gd name="connsiteY4" fmla="*/ 381 h 495300"/>
              <a:gd name="connsiteX5" fmla="*/ 525399 w 1009650"/>
              <a:gd name="connsiteY5" fmla="*/ 4191 h 495300"/>
              <a:gd name="connsiteX6" fmla="*/ 633857 w 1009650"/>
              <a:gd name="connsiteY6" fmla="*/ 121158 h 495300"/>
              <a:gd name="connsiteX7" fmla="*/ 774954 w 1009650"/>
              <a:gd name="connsiteY7" fmla="*/ 209550 h 495300"/>
              <a:gd name="connsiteX8" fmla="*/ 652209 w 1009650"/>
              <a:gd name="connsiteY8" fmla="*/ 0 h 495300"/>
              <a:gd name="connsiteX9" fmla="*/ 704723 w 1009650"/>
              <a:gd name="connsiteY9" fmla="*/ 0 h 495300"/>
              <a:gd name="connsiteX10" fmla="*/ 710755 w 1009650"/>
              <a:gd name="connsiteY10" fmla="*/ 4763 h 495300"/>
              <a:gd name="connsiteX11" fmla="*/ 840169 w 1009650"/>
              <a:gd name="connsiteY11" fmla="*/ 138620 h 495300"/>
              <a:gd name="connsiteX12" fmla="*/ 998029 w 1009650"/>
              <a:gd name="connsiteY12" fmla="*/ 225171 h 495300"/>
              <a:gd name="connsiteX13" fmla="*/ 1002347 w 1009650"/>
              <a:gd name="connsiteY13" fmla="*/ 226695 h 495300"/>
              <a:gd name="connsiteX14" fmla="*/ 1011525 w 1009650"/>
              <a:gd name="connsiteY14" fmla="*/ 238098 h 495300"/>
              <a:gd name="connsiteX15" fmla="*/ 1011301 w 1009650"/>
              <a:gd name="connsiteY15" fmla="*/ 239395 h 495300"/>
              <a:gd name="connsiteX16" fmla="*/ 1011301 w 1009650"/>
              <a:gd name="connsiteY16" fmla="*/ 259270 h 495300"/>
              <a:gd name="connsiteX17" fmla="*/ 1002919 w 1009650"/>
              <a:gd name="connsiteY17" fmla="*/ 271272 h 495300"/>
              <a:gd name="connsiteX18" fmla="*/ 855472 w 1009650"/>
              <a:gd name="connsiteY18" fmla="*/ 348488 h 495300"/>
              <a:gd name="connsiteX19" fmla="*/ 715772 w 1009650"/>
              <a:gd name="connsiteY19" fmla="*/ 487553 h 495300"/>
              <a:gd name="connsiteX20" fmla="*/ 695452 w 1009650"/>
              <a:gd name="connsiteY20" fmla="*/ 498285 h 495300"/>
              <a:gd name="connsiteX21" fmla="*/ 652463 w 1009650"/>
              <a:gd name="connsiteY21" fmla="*/ 498285 h 495300"/>
              <a:gd name="connsiteX22" fmla="*/ 775526 w 1009650"/>
              <a:gd name="connsiteY22" fmla="*/ 290385 h 495300"/>
              <a:gd name="connsiteX23" fmla="*/ 774129 w 1009650"/>
              <a:gd name="connsiteY23" fmla="*/ 288798 h 495300"/>
              <a:gd name="connsiteX24" fmla="*/ 710057 w 1009650"/>
              <a:gd name="connsiteY24" fmla="*/ 324041 h 495300"/>
              <a:gd name="connsiteX25" fmla="*/ 575754 w 1009650"/>
              <a:gd name="connsiteY25" fmla="*/ 432308 h 495300"/>
              <a:gd name="connsiteX26" fmla="*/ 526097 w 1009650"/>
              <a:gd name="connsiteY26" fmla="*/ 493522 h 495300"/>
              <a:gd name="connsiteX27" fmla="*/ 520636 w 1009650"/>
              <a:gd name="connsiteY27" fmla="*/ 497967 h 495300"/>
              <a:gd name="connsiteX28" fmla="*/ 466789 w 1009650"/>
              <a:gd name="connsiteY28" fmla="*/ 497967 h 495300"/>
              <a:gd name="connsiteX29" fmla="*/ 592646 w 1009650"/>
              <a:gd name="connsiteY29" fmla="*/ 288036 h 495300"/>
              <a:gd name="connsiteX30" fmla="*/ 0 w 1009650"/>
              <a:gd name="connsiteY30" fmla="*/ 288861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009650" h="495300">
                <a:moveTo>
                  <a:pt x="0" y="288861"/>
                </a:moveTo>
                <a:lnTo>
                  <a:pt x="0" y="211963"/>
                </a:lnTo>
                <a:lnTo>
                  <a:pt x="592836" y="211963"/>
                </a:lnTo>
                <a:cubicBezTo>
                  <a:pt x="536766" y="148908"/>
                  <a:pt x="493332" y="80391"/>
                  <a:pt x="466471" y="381"/>
                </a:cubicBezTo>
                <a:cubicBezTo>
                  <a:pt x="485521" y="381"/>
                  <a:pt x="502793" y="381"/>
                  <a:pt x="520319" y="381"/>
                </a:cubicBezTo>
                <a:cubicBezTo>
                  <a:pt x="522034" y="381"/>
                  <a:pt x="524192" y="2540"/>
                  <a:pt x="525399" y="4191"/>
                </a:cubicBezTo>
                <a:cubicBezTo>
                  <a:pt x="555906" y="48059"/>
                  <a:pt x="592414" y="87431"/>
                  <a:pt x="633857" y="121158"/>
                </a:cubicBezTo>
                <a:cubicBezTo>
                  <a:pt x="677043" y="156358"/>
                  <a:pt x="724439" y="186050"/>
                  <a:pt x="774954" y="209550"/>
                </a:cubicBezTo>
                <a:cubicBezTo>
                  <a:pt x="722566" y="146749"/>
                  <a:pt x="678371" y="79312"/>
                  <a:pt x="652209" y="0"/>
                </a:cubicBezTo>
                <a:cubicBezTo>
                  <a:pt x="670560" y="0"/>
                  <a:pt x="687641" y="0"/>
                  <a:pt x="704723" y="0"/>
                </a:cubicBezTo>
                <a:cubicBezTo>
                  <a:pt x="706819" y="0"/>
                  <a:pt x="709295" y="2730"/>
                  <a:pt x="710755" y="4763"/>
                </a:cubicBezTo>
                <a:cubicBezTo>
                  <a:pt x="746626" y="55876"/>
                  <a:pt x="790295" y="101045"/>
                  <a:pt x="840169" y="138620"/>
                </a:cubicBezTo>
                <a:cubicBezTo>
                  <a:pt x="888524" y="174646"/>
                  <a:pt x="941653" y="203775"/>
                  <a:pt x="998029" y="225171"/>
                </a:cubicBezTo>
                <a:cubicBezTo>
                  <a:pt x="999437" y="225763"/>
                  <a:pt x="1000879" y="226272"/>
                  <a:pt x="1002347" y="226695"/>
                </a:cubicBezTo>
                <a:cubicBezTo>
                  <a:pt x="1008031" y="227309"/>
                  <a:pt x="1012140" y="232415"/>
                  <a:pt x="1011525" y="238098"/>
                </a:cubicBezTo>
                <a:cubicBezTo>
                  <a:pt x="1011478" y="238534"/>
                  <a:pt x="1011403" y="238968"/>
                  <a:pt x="1011301" y="239395"/>
                </a:cubicBezTo>
                <a:cubicBezTo>
                  <a:pt x="1010634" y="246003"/>
                  <a:pt x="1010634" y="252662"/>
                  <a:pt x="1011301" y="259270"/>
                </a:cubicBezTo>
                <a:cubicBezTo>
                  <a:pt x="1011936" y="266065"/>
                  <a:pt x="1009205" y="268986"/>
                  <a:pt x="1002919" y="271272"/>
                </a:cubicBezTo>
                <a:cubicBezTo>
                  <a:pt x="950643" y="290538"/>
                  <a:pt x="901081" y="316492"/>
                  <a:pt x="855472" y="348488"/>
                </a:cubicBezTo>
                <a:cubicBezTo>
                  <a:pt x="801180" y="386375"/>
                  <a:pt x="753906" y="433434"/>
                  <a:pt x="715772" y="487553"/>
                </a:cubicBezTo>
                <a:cubicBezTo>
                  <a:pt x="711788" y="494907"/>
                  <a:pt x="703771" y="499140"/>
                  <a:pt x="695452" y="498285"/>
                </a:cubicBezTo>
                <a:cubicBezTo>
                  <a:pt x="681482" y="497332"/>
                  <a:pt x="667448" y="498285"/>
                  <a:pt x="652463" y="498285"/>
                </a:cubicBezTo>
                <a:cubicBezTo>
                  <a:pt x="679005" y="419608"/>
                  <a:pt x="721868" y="351854"/>
                  <a:pt x="775526" y="290385"/>
                </a:cubicBezTo>
                <a:lnTo>
                  <a:pt x="774129" y="288798"/>
                </a:lnTo>
                <a:cubicBezTo>
                  <a:pt x="752729" y="300482"/>
                  <a:pt x="731012" y="311658"/>
                  <a:pt x="710057" y="324041"/>
                </a:cubicBezTo>
                <a:cubicBezTo>
                  <a:pt x="660104" y="353177"/>
                  <a:pt x="614828" y="389676"/>
                  <a:pt x="575754" y="432308"/>
                </a:cubicBezTo>
                <a:cubicBezTo>
                  <a:pt x="558165" y="451739"/>
                  <a:pt x="542671" y="473075"/>
                  <a:pt x="526097" y="493522"/>
                </a:cubicBezTo>
                <a:cubicBezTo>
                  <a:pt x="524637" y="495300"/>
                  <a:pt x="522541" y="497904"/>
                  <a:pt x="520636" y="497967"/>
                </a:cubicBezTo>
                <a:cubicBezTo>
                  <a:pt x="503047" y="497967"/>
                  <a:pt x="485521" y="497967"/>
                  <a:pt x="466789" y="497967"/>
                </a:cubicBezTo>
                <a:cubicBezTo>
                  <a:pt x="493713" y="418783"/>
                  <a:pt x="536639" y="350520"/>
                  <a:pt x="592646" y="288036"/>
                </a:cubicBezTo>
                <a:cubicBezTo>
                  <a:pt x="592391" y="288354"/>
                  <a:pt x="197485" y="288861"/>
                  <a:pt x="0" y="288861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2" y="1562470"/>
            <a:ext cx="8120063" cy="5796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5721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verview or quotes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5"/>
            <a:ext cx="6770687" cy="511234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GB" dirty="0"/>
              <a:t>Second level</a:t>
            </a:r>
          </a:p>
          <a:p>
            <a:pPr lvl="1"/>
            <a:r>
              <a:rPr lang="en-GB" dirty="0"/>
              <a:t>Third level</a:t>
            </a:r>
          </a:p>
          <a:p>
            <a:pPr lvl="1"/>
            <a:r>
              <a:rPr lang="en-GB" dirty="0"/>
              <a:t>Fourth level</a:t>
            </a:r>
          </a:p>
          <a:p>
            <a:pPr lvl="1"/>
            <a:r>
              <a:rPr lang="en-GB" dirty="0"/>
              <a:t>Fifth level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61FA821A-0A50-424D-A225-45CEE1614094}"/>
              </a:ext>
            </a:extLst>
          </p:cNvPr>
          <p:cNvSpPr/>
          <p:nvPr userDrawn="1"/>
        </p:nvSpPr>
        <p:spPr>
          <a:xfrm>
            <a:off x="417802" y="4499270"/>
            <a:ext cx="4001620" cy="1963059"/>
          </a:xfrm>
          <a:custGeom>
            <a:avLst/>
            <a:gdLst>
              <a:gd name="connsiteX0" fmla="*/ 653606 w 1009650"/>
              <a:gd name="connsiteY0" fmla="*/ 497819 h 495300"/>
              <a:gd name="connsiteX1" fmla="*/ 774636 w 1009650"/>
              <a:gd name="connsiteY1" fmla="*/ 290872 h 495300"/>
              <a:gd name="connsiteX2" fmla="*/ 768286 w 1009650"/>
              <a:gd name="connsiteY2" fmla="*/ 293984 h 495300"/>
              <a:gd name="connsiteX3" fmla="*/ 669354 w 1009650"/>
              <a:gd name="connsiteY3" fmla="*/ 321543 h 495300"/>
              <a:gd name="connsiteX4" fmla="*/ 435483 w 1009650"/>
              <a:gd name="connsiteY4" fmla="*/ 279950 h 495300"/>
              <a:gd name="connsiteX5" fmla="*/ 276289 w 1009650"/>
              <a:gd name="connsiteY5" fmla="*/ 231500 h 495300"/>
              <a:gd name="connsiteX6" fmla="*/ 48514 w 1009650"/>
              <a:gd name="connsiteY6" fmla="*/ 286935 h 495300"/>
              <a:gd name="connsiteX7" fmla="*/ 41529 w 1009650"/>
              <a:gd name="connsiteY7" fmla="*/ 291952 h 495300"/>
              <a:gd name="connsiteX8" fmla="*/ 0 w 1009650"/>
              <a:gd name="connsiteY8" fmla="*/ 227880 h 495300"/>
              <a:gd name="connsiteX9" fmla="*/ 39815 w 1009650"/>
              <a:gd name="connsiteY9" fmla="*/ 203369 h 495300"/>
              <a:gd name="connsiteX10" fmla="*/ 262065 w 1009650"/>
              <a:gd name="connsiteY10" fmla="*/ 152950 h 495300"/>
              <a:gd name="connsiteX11" fmla="*/ 401765 w 1009650"/>
              <a:gd name="connsiteY11" fmla="*/ 185843 h 495300"/>
              <a:gd name="connsiteX12" fmla="*/ 517525 w 1009650"/>
              <a:gd name="connsiteY12" fmla="*/ 230293 h 495300"/>
              <a:gd name="connsiteX13" fmla="*/ 691325 w 1009650"/>
              <a:gd name="connsiteY13" fmla="*/ 242676 h 495300"/>
              <a:gd name="connsiteX14" fmla="*/ 775335 w 1009650"/>
              <a:gd name="connsiteY14" fmla="*/ 213847 h 495300"/>
              <a:gd name="connsiteX15" fmla="*/ 778701 w 1009650"/>
              <a:gd name="connsiteY15" fmla="*/ 211434 h 495300"/>
              <a:gd name="connsiteX16" fmla="*/ 653859 w 1009650"/>
              <a:gd name="connsiteY16" fmla="*/ 1185 h 495300"/>
              <a:gd name="connsiteX17" fmla="*/ 659384 w 1009650"/>
              <a:gd name="connsiteY17" fmla="*/ 169 h 495300"/>
              <a:gd name="connsiteX18" fmla="*/ 702246 w 1009650"/>
              <a:gd name="connsiteY18" fmla="*/ 169 h 495300"/>
              <a:gd name="connsiteX19" fmla="*/ 712089 w 1009650"/>
              <a:gd name="connsiteY19" fmla="*/ 5313 h 495300"/>
              <a:gd name="connsiteX20" fmla="*/ 934339 w 1009650"/>
              <a:gd name="connsiteY20" fmla="*/ 195813 h 495300"/>
              <a:gd name="connsiteX21" fmla="*/ 1004189 w 1009650"/>
              <a:gd name="connsiteY21" fmla="*/ 226674 h 495300"/>
              <a:gd name="connsiteX22" fmla="*/ 1012190 w 1009650"/>
              <a:gd name="connsiteY22" fmla="*/ 238866 h 495300"/>
              <a:gd name="connsiteX23" fmla="*/ 1012190 w 1009650"/>
              <a:gd name="connsiteY23" fmla="*/ 260329 h 495300"/>
              <a:gd name="connsiteX24" fmla="*/ 1005078 w 1009650"/>
              <a:gd name="connsiteY24" fmla="*/ 270869 h 495300"/>
              <a:gd name="connsiteX25" fmla="*/ 882650 w 1009650"/>
              <a:gd name="connsiteY25" fmla="*/ 330750 h 495300"/>
              <a:gd name="connsiteX26" fmla="*/ 712851 w 1009650"/>
              <a:gd name="connsiteY26" fmla="*/ 492167 h 495300"/>
              <a:gd name="connsiteX27" fmla="*/ 701548 w 1009650"/>
              <a:gd name="connsiteY27" fmla="*/ 497945 h 495300"/>
              <a:gd name="connsiteX28" fmla="*/ 653606 w 1009650"/>
              <a:gd name="connsiteY28" fmla="*/ 497819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009650" h="495300">
                <a:moveTo>
                  <a:pt x="653606" y="497819"/>
                </a:moveTo>
                <a:cubicBezTo>
                  <a:pt x="679894" y="419650"/>
                  <a:pt x="722122" y="352531"/>
                  <a:pt x="774636" y="290872"/>
                </a:cubicBezTo>
                <a:cubicBezTo>
                  <a:pt x="772605" y="291888"/>
                  <a:pt x="770509" y="292904"/>
                  <a:pt x="768286" y="293984"/>
                </a:cubicBezTo>
                <a:cubicBezTo>
                  <a:pt x="737426" y="310811"/>
                  <a:pt x="703707" y="317034"/>
                  <a:pt x="669354" y="321543"/>
                </a:cubicBezTo>
                <a:cubicBezTo>
                  <a:pt x="586804" y="332465"/>
                  <a:pt x="510604" y="311129"/>
                  <a:pt x="435483" y="279950"/>
                </a:cubicBezTo>
                <a:cubicBezTo>
                  <a:pt x="384048" y="258551"/>
                  <a:pt x="331915" y="238802"/>
                  <a:pt x="276289" y="231500"/>
                </a:cubicBezTo>
                <a:cubicBezTo>
                  <a:pt x="193739" y="220705"/>
                  <a:pt x="116840" y="237215"/>
                  <a:pt x="48514" y="286935"/>
                </a:cubicBezTo>
                <a:lnTo>
                  <a:pt x="41529" y="291952"/>
                </a:lnTo>
                <a:lnTo>
                  <a:pt x="0" y="227880"/>
                </a:lnTo>
                <a:cubicBezTo>
                  <a:pt x="13462" y="219562"/>
                  <a:pt x="26353" y="210926"/>
                  <a:pt x="39815" y="203369"/>
                </a:cubicBezTo>
                <a:cubicBezTo>
                  <a:pt x="107248" y="164869"/>
                  <a:pt x="184618" y="147317"/>
                  <a:pt x="262065" y="152950"/>
                </a:cubicBezTo>
                <a:cubicBezTo>
                  <a:pt x="310031" y="156756"/>
                  <a:pt x="357139" y="167847"/>
                  <a:pt x="401765" y="185843"/>
                </a:cubicBezTo>
                <a:cubicBezTo>
                  <a:pt x="440245" y="200702"/>
                  <a:pt x="478663" y="215879"/>
                  <a:pt x="517525" y="230293"/>
                </a:cubicBezTo>
                <a:cubicBezTo>
                  <a:pt x="574167" y="250804"/>
                  <a:pt x="632460" y="251756"/>
                  <a:pt x="691325" y="242676"/>
                </a:cubicBezTo>
                <a:cubicBezTo>
                  <a:pt x="721106" y="238104"/>
                  <a:pt x="749808" y="230547"/>
                  <a:pt x="775335" y="213847"/>
                </a:cubicBezTo>
                <a:cubicBezTo>
                  <a:pt x="776224" y="213275"/>
                  <a:pt x="776986" y="212640"/>
                  <a:pt x="778701" y="211434"/>
                </a:cubicBezTo>
                <a:cubicBezTo>
                  <a:pt x="723964" y="149267"/>
                  <a:pt x="680339" y="80687"/>
                  <a:pt x="653859" y="1185"/>
                </a:cubicBezTo>
                <a:cubicBezTo>
                  <a:pt x="655667" y="682"/>
                  <a:pt x="657516" y="342"/>
                  <a:pt x="659384" y="169"/>
                </a:cubicBezTo>
                <a:cubicBezTo>
                  <a:pt x="673671" y="169"/>
                  <a:pt x="687959" y="-212"/>
                  <a:pt x="702246" y="169"/>
                </a:cubicBezTo>
                <a:cubicBezTo>
                  <a:pt x="706089" y="479"/>
                  <a:pt x="709640" y="2335"/>
                  <a:pt x="712089" y="5313"/>
                </a:cubicBezTo>
                <a:cubicBezTo>
                  <a:pt x="769011" y="86458"/>
                  <a:pt x="845443" y="151971"/>
                  <a:pt x="934339" y="195813"/>
                </a:cubicBezTo>
                <a:cubicBezTo>
                  <a:pt x="957135" y="207179"/>
                  <a:pt x="980757" y="216831"/>
                  <a:pt x="1004189" y="226674"/>
                </a:cubicBezTo>
                <a:cubicBezTo>
                  <a:pt x="1010539" y="229277"/>
                  <a:pt x="1012825" y="232198"/>
                  <a:pt x="1012190" y="238866"/>
                </a:cubicBezTo>
                <a:cubicBezTo>
                  <a:pt x="1011555" y="246006"/>
                  <a:pt x="1011555" y="253188"/>
                  <a:pt x="1012190" y="260329"/>
                </a:cubicBezTo>
                <a:cubicBezTo>
                  <a:pt x="1013122" y="265200"/>
                  <a:pt x="1009945" y="269910"/>
                  <a:pt x="1005078" y="270869"/>
                </a:cubicBezTo>
                <a:cubicBezTo>
                  <a:pt x="962271" y="286456"/>
                  <a:pt x="921233" y="306527"/>
                  <a:pt x="882650" y="330750"/>
                </a:cubicBezTo>
                <a:cubicBezTo>
                  <a:pt x="815696" y="372492"/>
                  <a:pt x="757927" y="427410"/>
                  <a:pt x="712851" y="492167"/>
                </a:cubicBezTo>
                <a:cubicBezTo>
                  <a:pt x="710494" y="496091"/>
                  <a:pt x="706110" y="498332"/>
                  <a:pt x="701548" y="497945"/>
                </a:cubicBezTo>
                <a:cubicBezTo>
                  <a:pt x="686244" y="497565"/>
                  <a:pt x="670687" y="497819"/>
                  <a:pt x="653606" y="497819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38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verview or quotes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6770687" cy="5128604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09ED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4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5D4E77AD-4E3B-4C4C-B2E4-D1513A99EF68}"/>
              </a:ext>
            </a:extLst>
          </p:cNvPr>
          <p:cNvSpPr/>
          <p:nvPr userDrawn="1"/>
        </p:nvSpPr>
        <p:spPr>
          <a:xfrm>
            <a:off x="723466" y="4664153"/>
            <a:ext cx="3698660" cy="1814437"/>
          </a:xfrm>
          <a:custGeom>
            <a:avLst/>
            <a:gdLst>
              <a:gd name="connsiteX0" fmla="*/ 0 w 1009650"/>
              <a:gd name="connsiteY0" fmla="*/ 288861 h 495300"/>
              <a:gd name="connsiteX1" fmla="*/ 0 w 1009650"/>
              <a:gd name="connsiteY1" fmla="*/ 211963 h 495300"/>
              <a:gd name="connsiteX2" fmla="*/ 592836 w 1009650"/>
              <a:gd name="connsiteY2" fmla="*/ 211963 h 495300"/>
              <a:gd name="connsiteX3" fmla="*/ 466471 w 1009650"/>
              <a:gd name="connsiteY3" fmla="*/ 381 h 495300"/>
              <a:gd name="connsiteX4" fmla="*/ 520319 w 1009650"/>
              <a:gd name="connsiteY4" fmla="*/ 381 h 495300"/>
              <a:gd name="connsiteX5" fmla="*/ 525399 w 1009650"/>
              <a:gd name="connsiteY5" fmla="*/ 4191 h 495300"/>
              <a:gd name="connsiteX6" fmla="*/ 633857 w 1009650"/>
              <a:gd name="connsiteY6" fmla="*/ 121158 h 495300"/>
              <a:gd name="connsiteX7" fmla="*/ 774954 w 1009650"/>
              <a:gd name="connsiteY7" fmla="*/ 209550 h 495300"/>
              <a:gd name="connsiteX8" fmla="*/ 652209 w 1009650"/>
              <a:gd name="connsiteY8" fmla="*/ 0 h 495300"/>
              <a:gd name="connsiteX9" fmla="*/ 704723 w 1009650"/>
              <a:gd name="connsiteY9" fmla="*/ 0 h 495300"/>
              <a:gd name="connsiteX10" fmla="*/ 710755 w 1009650"/>
              <a:gd name="connsiteY10" fmla="*/ 4763 h 495300"/>
              <a:gd name="connsiteX11" fmla="*/ 840169 w 1009650"/>
              <a:gd name="connsiteY11" fmla="*/ 138620 h 495300"/>
              <a:gd name="connsiteX12" fmla="*/ 998029 w 1009650"/>
              <a:gd name="connsiteY12" fmla="*/ 225171 h 495300"/>
              <a:gd name="connsiteX13" fmla="*/ 1002347 w 1009650"/>
              <a:gd name="connsiteY13" fmla="*/ 226695 h 495300"/>
              <a:gd name="connsiteX14" fmla="*/ 1011525 w 1009650"/>
              <a:gd name="connsiteY14" fmla="*/ 238098 h 495300"/>
              <a:gd name="connsiteX15" fmla="*/ 1011301 w 1009650"/>
              <a:gd name="connsiteY15" fmla="*/ 239395 h 495300"/>
              <a:gd name="connsiteX16" fmla="*/ 1011301 w 1009650"/>
              <a:gd name="connsiteY16" fmla="*/ 259270 h 495300"/>
              <a:gd name="connsiteX17" fmla="*/ 1002919 w 1009650"/>
              <a:gd name="connsiteY17" fmla="*/ 271272 h 495300"/>
              <a:gd name="connsiteX18" fmla="*/ 855472 w 1009650"/>
              <a:gd name="connsiteY18" fmla="*/ 348488 h 495300"/>
              <a:gd name="connsiteX19" fmla="*/ 715772 w 1009650"/>
              <a:gd name="connsiteY19" fmla="*/ 487553 h 495300"/>
              <a:gd name="connsiteX20" fmla="*/ 695452 w 1009650"/>
              <a:gd name="connsiteY20" fmla="*/ 498285 h 495300"/>
              <a:gd name="connsiteX21" fmla="*/ 652463 w 1009650"/>
              <a:gd name="connsiteY21" fmla="*/ 498285 h 495300"/>
              <a:gd name="connsiteX22" fmla="*/ 775526 w 1009650"/>
              <a:gd name="connsiteY22" fmla="*/ 290385 h 495300"/>
              <a:gd name="connsiteX23" fmla="*/ 774129 w 1009650"/>
              <a:gd name="connsiteY23" fmla="*/ 288798 h 495300"/>
              <a:gd name="connsiteX24" fmla="*/ 710057 w 1009650"/>
              <a:gd name="connsiteY24" fmla="*/ 324041 h 495300"/>
              <a:gd name="connsiteX25" fmla="*/ 575754 w 1009650"/>
              <a:gd name="connsiteY25" fmla="*/ 432308 h 495300"/>
              <a:gd name="connsiteX26" fmla="*/ 526097 w 1009650"/>
              <a:gd name="connsiteY26" fmla="*/ 493522 h 495300"/>
              <a:gd name="connsiteX27" fmla="*/ 520636 w 1009650"/>
              <a:gd name="connsiteY27" fmla="*/ 497967 h 495300"/>
              <a:gd name="connsiteX28" fmla="*/ 466789 w 1009650"/>
              <a:gd name="connsiteY28" fmla="*/ 497967 h 495300"/>
              <a:gd name="connsiteX29" fmla="*/ 592646 w 1009650"/>
              <a:gd name="connsiteY29" fmla="*/ 288036 h 495300"/>
              <a:gd name="connsiteX30" fmla="*/ 0 w 1009650"/>
              <a:gd name="connsiteY30" fmla="*/ 288861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009650" h="495300">
                <a:moveTo>
                  <a:pt x="0" y="288861"/>
                </a:moveTo>
                <a:lnTo>
                  <a:pt x="0" y="211963"/>
                </a:lnTo>
                <a:lnTo>
                  <a:pt x="592836" y="211963"/>
                </a:lnTo>
                <a:cubicBezTo>
                  <a:pt x="536766" y="148908"/>
                  <a:pt x="493332" y="80391"/>
                  <a:pt x="466471" y="381"/>
                </a:cubicBezTo>
                <a:cubicBezTo>
                  <a:pt x="485521" y="381"/>
                  <a:pt x="502793" y="381"/>
                  <a:pt x="520319" y="381"/>
                </a:cubicBezTo>
                <a:cubicBezTo>
                  <a:pt x="522034" y="381"/>
                  <a:pt x="524192" y="2540"/>
                  <a:pt x="525399" y="4191"/>
                </a:cubicBezTo>
                <a:cubicBezTo>
                  <a:pt x="555906" y="48059"/>
                  <a:pt x="592414" y="87431"/>
                  <a:pt x="633857" y="121158"/>
                </a:cubicBezTo>
                <a:cubicBezTo>
                  <a:pt x="677043" y="156358"/>
                  <a:pt x="724439" y="186050"/>
                  <a:pt x="774954" y="209550"/>
                </a:cubicBezTo>
                <a:cubicBezTo>
                  <a:pt x="722566" y="146749"/>
                  <a:pt x="678371" y="79312"/>
                  <a:pt x="652209" y="0"/>
                </a:cubicBezTo>
                <a:cubicBezTo>
                  <a:pt x="670560" y="0"/>
                  <a:pt x="687641" y="0"/>
                  <a:pt x="704723" y="0"/>
                </a:cubicBezTo>
                <a:cubicBezTo>
                  <a:pt x="706819" y="0"/>
                  <a:pt x="709295" y="2730"/>
                  <a:pt x="710755" y="4763"/>
                </a:cubicBezTo>
                <a:cubicBezTo>
                  <a:pt x="746626" y="55876"/>
                  <a:pt x="790295" y="101045"/>
                  <a:pt x="840169" y="138620"/>
                </a:cubicBezTo>
                <a:cubicBezTo>
                  <a:pt x="888524" y="174646"/>
                  <a:pt x="941653" y="203775"/>
                  <a:pt x="998029" y="225171"/>
                </a:cubicBezTo>
                <a:cubicBezTo>
                  <a:pt x="999437" y="225763"/>
                  <a:pt x="1000879" y="226272"/>
                  <a:pt x="1002347" y="226695"/>
                </a:cubicBezTo>
                <a:cubicBezTo>
                  <a:pt x="1008031" y="227309"/>
                  <a:pt x="1012140" y="232415"/>
                  <a:pt x="1011525" y="238098"/>
                </a:cubicBezTo>
                <a:cubicBezTo>
                  <a:pt x="1011478" y="238534"/>
                  <a:pt x="1011403" y="238968"/>
                  <a:pt x="1011301" y="239395"/>
                </a:cubicBezTo>
                <a:cubicBezTo>
                  <a:pt x="1010634" y="246003"/>
                  <a:pt x="1010634" y="252662"/>
                  <a:pt x="1011301" y="259270"/>
                </a:cubicBezTo>
                <a:cubicBezTo>
                  <a:pt x="1011936" y="266065"/>
                  <a:pt x="1009205" y="268986"/>
                  <a:pt x="1002919" y="271272"/>
                </a:cubicBezTo>
                <a:cubicBezTo>
                  <a:pt x="950643" y="290538"/>
                  <a:pt x="901081" y="316492"/>
                  <a:pt x="855472" y="348488"/>
                </a:cubicBezTo>
                <a:cubicBezTo>
                  <a:pt x="801180" y="386375"/>
                  <a:pt x="753906" y="433434"/>
                  <a:pt x="715772" y="487553"/>
                </a:cubicBezTo>
                <a:cubicBezTo>
                  <a:pt x="711788" y="494907"/>
                  <a:pt x="703771" y="499140"/>
                  <a:pt x="695452" y="498285"/>
                </a:cubicBezTo>
                <a:cubicBezTo>
                  <a:pt x="681482" y="497332"/>
                  <a:pt x="667448" y="498285"/>
                  <a:pt x="652463" y="498285"/>
                </a:cubicBezTo>
                <a:cubicBezTo>
                  <a:pt x="679005" y="419608"/>
                  <a:pt x="721868" y="351854"/>
                  <a:pt x="775526" y="290385"/>
                </a:cubicBezTo>
                <a:lnTo>
                  <a:pt x="774129" y="288798"/>
                </a:lnTo>
                <a:cubicBezTo>
                  <a:pt x="752729" y="300482"/>
                  <a:pt x="731012" y="311658"/>
                  <a:pt x="710057" y="324041"/>
                </a:cubicBezTo>
                <a:cubicBezTo>
                  <a:pt x="660104" y="353177"/>
                  <a:pt x="614828" y="389676"/>
                  <a:pt x="575754" y="432308"/>
                </a:cubicBezTo>
                <a:cubicBezTo>
                  <a:pt x="558165" y="451739"/>
                  <a:pt x="542671" y="473075"/>
                  <a:pt x="526097" y="493522"/>
                </a:cubicBezTo>
                <a:cubicBezTo>
                  <a:pt x="524637" y="495300"/>
                  <a:pt x="522541" y="497904"/>
                  <a:pt x="520636" y="497967"/>
                </a:cubicBezTo>
                <a:cubicBezTo>
                  <a:pt x="503047" y="497967"/>
                  <a:pt x="485521" y="497967"/>
                  <a:pt x="466789" y="497967"/>
                </a:cubicBezTo>
                <a:cubicBezTo>
                  <a:pt x="493713" y="418783"/>
                  <a:pt x="536639" y="350520"/>
                  <a:pt x="592646" y="288036"/>
                </a:cubicBezTo>
                <a:cubicBezTo>
                  <a:pt x="592391" y="288354"/>
                  <a:pt x="197485" y="288861"/>
                  <a:pt x="0" y="288861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4873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rgbClr val="ED6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183" y="0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135208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verview or quotes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BEEB7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5"/>
            <a:ext cx="6770688" cy="5119407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35B5D0DF-4895-DB4F-85D9-C3FFDE55B8C8}"/>
              </a:ext>
            </a:extLst>
          </p:cNvPr>
          <p:cNvSpPr/>
          <p:nvPr userDrawn="1"/>
        </p:nvSpPr>
        <p:spPr>
          <a:xfrm>
            <a:off x="384784" y="4743413"/>
            <a:ext cx="4136901" cy="1728688"/>
          </a:xfrm>
          <a:custGeom>
            <a:avLst/>
            <a:gdLst>
              <a:gd name="connsiteX0" fmla="*/ 1041083 w 1035050"/>
              <a:gd name="connsiteY0" fmla="*/ 232283 h 527050"/>
              <a:gd name="connsiteX1" fmla="*/ 1041083 w 1035050"/>
              <a:gd name="connsiteY1" fmla="*/ 300545 h 527050"/>
              <a:gd name="connsiteX2" fmla="*/ 807403 w 1035050"/>
              <a:gd name="connsiteY2" fmla="*/ 532448 h 527050"/>
              <a:gd name="connsiteX3" fmla="*/ 738569 w 1035050"/>
              <a:gd name="connsiteY3" fmla="*/ 532448 h 527050"/>
              <a:gd name="connsiteX4" fmla="*/ 849249 w 1035050"/>
              <a:gd name="connsiteY4" fmla="*/ 300545 h 527050"/>
              <a:gd name="connsiteX5" fmla="*/ 564071 w 1035050"/>
              <a:gd name="connsiteY5" fmla="*/ 300545 h 527050"/>
              <a:gd name="connsiteX6" fmla="*/ 330454 w 1035050"/>
              <a:gd name="connsiteY6" fmla="*/ 532448 h 527050"/>
              <a:gd name="connsiteX7" fmla="*/ 261430 w 1035050"/>
              <a:gd name="connsiteY7" fmla="*/ 532448 h 527050"/>
              <a:gd name="connsiteX8" fmla="*/ 355854 w 1035050"/>
              <a:gd name="connsiteY8" fmla="*/ 314769 h 527050"/>
              <a:gd name="connsiteX9" fmla="*/ 202819 w 1035050"/>
              <a:gd name="connsiteY9" fmla="*/ 532448 h 527050"/>
              <a:gd name="connsiteX10" fmla="*/ 134049 w 1035050"/>
              <a:gd name="connsiteY10" fmla="*/ 532448 h 527050"/>
              <a:gd name="connsiteX11" fmla="*/ 232220 w 1035050"/>
              <a:gd name="connsiteY11" fmla="*/ 311277 h 527050"/>
              <a:gd name="connsiteX12" fmla="*/ 68771 w 1035050"/>
              <a:gd name="connsiteY12" fmla="*/ 532448 h 527050"/>
              <a:gd name="connsiteX13" fmla="*/ 0 w 1035050"/>
              <a:gd name="connsiteY13" fmla="*/ 532448 h 527050"/>
              <a:gd name="connsiteX14" fmla="*/ 162751 w 1035050"/>
              <a:gd name="connsiteY14" fmla="*/ 266192 h 527050"/>
              <a:gd name="connsiteX15" fmla="*/ 0 w 1035050"/>
              <a:gd name="connsiteY15" fmla="*/ 0 h 527050"/>
              <a:gd name="connsiteX16" fmla="*/ 68771 w 1035050"/>
              <a:gd name="connsiteY16" fmla="*/ 0 h 527050"/>
              <a:gd name="connsiteX17" fmla="*/ 231712 w 1035050"/>
              <a:gd name="connsiteY17" fmla="*/ 221107 h 527050"/>
              <a:gd name="connsiteX18" fmla="*/ 134049 w 1035050"/>
              <a:gd name="connsiteY18" fmla="*/ 381 h 527050"/>
              <a:gd name="connsiteX19" fmla="*/ 202819 w 1035050"/>
              <a:gd name="connsiteY19" fmla="*/ 381 h 527050"/>
              <a:gd name="connsiteX20" fmla="*/ 355918 w 1035050"/>
              <a:gd name="connsiteY20" fmla="*/ 218059 h 527050"/>
              <a:gd name="connsiteX21" fmla="*/ 261430 w 1035050"/>
              <a:gd name="connsiteY21" fmla="*/ 381 h 527050"/>
              <a:gd name="connsiteX22" fmla="*/ 330264 w 1035050"/>
              <a:gd name="connsiteY22" fmla="*/ 381 h 527050"/>
              <a:gd name="connsiteX23" fmla="*/ 564071 w 1035050"/>
              <a:gd name="connsiteY23" fmla="*/ 232283 h 527050"/>
              <a:gd name="connsiteX24" fmla="*/ 849440 w 1035050"/>
              <a:gd name="connsiteY24" fmla="*/ 232283 h 527050"/>
              <a:gd name="connsiteX25" fmla="*/ 738759 w 1035050"/>
              <a:gd name="connsiteY25" fmla="*/ 381 h 527050"/>
              <a:gd name="connsiteX26" fmla="*/ 807593 w 1035050"/>
              <a:gd name="connsiteY26" fmla="*/ 381 h 527050"/>
              <a:gd name="connsiteX27" fmla="*/ 1041083 w 1035050"/>
              <a:gd name="connsiteY27" fmla="*/ 232283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35050" h="527050">
                <a:moveTo>
                  <a:pt x="1041083" y="232283"/>
                </a:moveTo>
                <a:lnTo>
                  <a:pt x="1041083" y="300545"/>
                </a:lnTo>
                <a:cubicBezTo>
                  <a:pt x="912573" y="300194"/>
                  <a:pt x="808032" y="403939"/>
                  <a:pt x="807403" y="532448"/>
                </a:cubicBezTo>
                <a:lnTo>
                  <a:pt x="738569" y="532448"/>
                </a:lnTo>
                <a:cubicBezTo>
                  <a:pt x="738665" y="442426"/>
                  <a:pt x="779322" y="357240"/>
                  <a:pt x="849249" y="300545"/>
                </a:cubicBezTo>
                <a:lnTo>
                  <a:pt x="564071" y="300545"/>
                </a:lnTo>
                <a:cubicBezTo>
                  <a:pt x="435571" y="300194"/>
                  <a:pt x="331049" y="403949"/>
                  <a:pt x="330454" y="532448"/>
                </a:cubicBezTo>
                <a:lnTo>
                  <a:pt x="261430" y="532448"/>
                </a:lnTo>
                <a:cubicBezTo>
                  <a:pt x="261469" y="449957"/>
                  <a:pt x="295649" y="371162"/>
                  <a:pt x="355854" y="314769"/>
                </a:cubicBezTo>
                <a:cubicBezTo>
                  <a:pt x="264255" y="348074"/>
                  <a:pt x="203155" y="434982"/>
                  <a:pt x="202819" y="532448"/>
                </a:cubicBezTo>
                <a:lnTo>
                  <a:pt x="134049" y="532448"/>
                </a:lnTo>
                <a:cubicBezTo>
                  <a:pt x="134077" y="448170"/>
                  <a:pt x="169736" y="367833"/>
                  <a:pt x="232220" y="311277"/>
                </a:cubicBezTo>
                <a:cubicBezTo>
                  <a:pt x="135308" y="341431"/>
                  <a:pt x="69149" y="430954"/>
                  <a:pt x="68771" y="532448"/>
                </a:cubicBezTo>
                <a:lnTo>
                  <a:pt x="0" y="532448"/>
                </a:lnTo>
                <a:cubicBezTo>
                  <a:pt x="242" y="420258"/>
                  <a:pt x="63014" y="317565"/>
                  <a:pt x="162751" y="266192"/>
                </a:cubicBezTo>
                <a:cubicBezTo>
                  <a:pt x="63024" y="214841"/>
                  <a:pt x="251" y="112170"/>
                  <a:pt x="0" y="0"/>
                </a:cubicBezTo>
                <a:lnTo>
                  <a:pt x="68771" y="0"/>
                </a:lnTo>
                <a:cubicBezTo>
                  <a:pt x="69086" y="101339"/>
                  <a:pt x="135011" y="190797"/>
                  <a:pt x="231712" y="221107"/>
                </a:cubicBezTo>
                <a:cubicBezTo>
                  <a:pt x="169531" y="164565"/>
                  <a:pt x="134072" y="84425"/>
                  <a:pt x="134049" y="381"/>
                </a:cubicBezTo>
                <a:lnTo>
                  <a:pt x="202819" y="381"/>
                </a:lnTo>
                <a:cubicBezTo>
                  <a:pt x="203128" y="97875"/>
                  <a:pt x="264269" y="184807"/>
                  <a:pt x="355918" y="218059"/>
                </a:cubicBezTo>
                <a:cubicBezTo>
                  <a:pt x="295689" y="161678"/>
                  <a:pt x="261486" y="82882"/>
                  <a:pt x="261430" y="381"/>
                </a:cubicBezTo>
                <a:lnTo>
                  <a:pt x="330264" y="381"/>
                </a:lnTo>
                <a:cubicBezTo>
                  <a:pt x="330893" y="128940"/>
                  <a:pt x="435511" y="232705"/>
                  <a:pt x="564071" y="232283"/>
                </a:cubicBezTo>
                <a:lnTo>
                  <a:pt x="849440" y="232283"/>
                </a:lnTo>
                <a:cubicBezTo>
                  <a:pt x="779505" y="175595"/>
                  <a:pt x="738847" y="90405"/>
                  <a:pt x="738759" y="381"/>
                </a:cubicBezTo>
                <a:lnTo>
                  <a:pt x="807593" y="381"/>
                </a:lnTo>
                <a:cubicBezTo>
                  <a:pt x="808223" y="128815"/>
                  <a:pt x="912647" y="232530"/>
                  <a:pt x="1041083" y="232283"/>
                </a:cubicBezTo>
                <a:close/>
              </a:path>
            </a:pathLst>
          </a:custGeom>
          <a:solidFill>
            <a:srgbClr val="0BEEB7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70074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verview or quotes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BEEB7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5"/>
            <a:ext cx="6770688" cy="5119407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DF3D0604-3EEB-7547-A86F-8B3EFC40A3EC}"/>
              </a:ext>
            </a:extLst>
          </p:cNvPr>
          <p:cNvSpPr/>
          <p:nvPr userDrawn="1"/>
        </p:nvSpPr>
        <p:spPr>
          <a:xfrm>
            <a:off x="384784" y="4504759"/>
            <a:ext cx="4321328" cy="1964632"/>
          </a:xfrm>
          <a:custGeom>
            <a:avLst/>
            <a:gdLst>
              <a:gd name="connsiteX0" fmla="*/ 1010833 w 1009650"/>
              <a:gd name="connsiteY0" fmla="*/ 229067 h 457200"/>
              <a:gd name="connsiteX1" fmla="*/ 972733 w 1009650"/>
              <a:gd name="connsiteY1" fmla="*/ 246593 h 457200"/>
              <a:gd name="connsiteX2" fmla="*/ 768072 w 1009650"/>
              <a:gd name="connsiteY2" fmla="*/ 348701 h 457200"/>
              <a:gd name="connsiteX3" fmla="*/ 658853 w 1009650"/>
              <a:gd name="connsiteY3" fmla="*/ 435887 h 457200"/>
              <a:gd name="connsiteX4" fmla="*/ 625770 w 1009650"/>
              <a:gd name="connsiteY4" fmla="*/ 457159 h 457200"/>
              <a:gd name="connsiteX5" fmla="*/ 594020 w 1009650"/>
              <a:gd name="connsiteY5" fmla="*/ 447126 h 457200"/>
              <a:gd name="connsiteX6" fmla="*/ 591352 w 1009650"/>
              <a:gd name="connsiteY6" fmla="*/ 428076 h 457200"/>
              <a:gd name="connsiteX7" fmla="*/ 620117 w 1009650"/>
              <a:gd name="connsiteY7" fmla="*/ 377721 h 457200"/>
              <a:gd name="connsiteX8" fmla="*/ 677966 w 1009650"/>
              <a:gd name="connsiteY8" fmla="*/ 290281 h 457200"/>
              <a:gd name="connsiteX9" fmla="*/ 688507 w 1009650"/>
              <a:gd name="connsiteY9" fmla="*/ 269136 h 457200"/>
              <a:gd name="connsiteX10" fmla="*/ 674410 w 1009650"/>
              <a:gd name="connsiteY10" fmla="*/ 241704 h 457200"/>
              <a:gd name="connsiteX11" fmla="*/ 636310 w 1009650"/>
              <a:gd name="connsiteY11" fmla="*/ 240307 h 457200"/>
              <a:gd name="connsiteX12" fmla="*/ 469495 w 1009650"/>
              <a:gd name="connsiteY12" fmla="*/ 274597 h 457200"/>
              <a:gd name="connsiteX13" fmla="*/ 356846 w 1009650"/>
              <a:gd name="connsiteY13" fmla="*/ 325905 h 457200"/>
              <a:gd name="connsiteX14" fmla="*/ 235752 w 1009650"/>
              <a:gd name="connsiteY14" fmla="*/ 378864 h 457200"/>
              <a:gd name="connsiteX15" fmla="*/ 118468 w 1009650"/>
              <a:gd name="connsiteY15" fmla="*/ 386611 h 457200"/>
              <a:gd name="connsiteX16" fmla="*/ 4168 w 1009650"/>
              <a:gd name="connsiteY16" fmla="*/ 268882 h 457200"/>
              <a:gd name="connsiteX17" fmla="*/ 25186 w 1009650"/>
              <a:gd name="connsiteY17" fmla="*/ 136802 h 457200"/>
              <a:gd name="connsiteX18" fmla="*/ 149075 w 1009650"/>
              <a:gd name="connsiteY18" fmla="*/ 68476 h 457200"/>
              <a:gd name="connsiteX19" fmla="*/ 296649 w 1009650"/>
              <a:gd name="connsiteY19" fmla="*/ 103464 h 457200"/>
              <a:gd name="connsiteX20" fmla="*/ 415076 w 1009650"/>
              <a:gd name="connsiteY20" fmla="*/ 161059 h 457200"/>
              <a:gd name="connsiteX21" fmla="*/ 572429 w 1009650"/>
              <a:gd name="connsiteY21" fmla="*/ 209255 h 457200"/>
              <a:gd name="connsiteX22" fmla="*/ 649836 w 1009650"/>
              <a:gd name="connsiteY22" fmla="*/ 219161 h 457200"/>
              <a:gd name="connsiteX23" fmla="*/ 675236 w 1009650"/>
              <a:gd name="connsiteY23" fmla="*/ 216812 h 457200"/>
              <a:gd name="connsiteX24" fmla="*/ 690125 w 1009650"/>
              <a:gd name="connsiteY24" fmla="*/ 195995 h 457200"/>
              <a:gd name="connsiteX25" fmla="*/ 688317 w 1009650"/>
              <a:gd name="connsiteY25" fmla="*/ 190586 h 457200"/>
              <a:gd name="connsiteX26" fmla="*/ 667934 w 1009650"/>
              <a:gd name="connsiteY26" fmla="*/ 151343 h 457200"/>
              <a:gd name="connsiteX27" fmla="*/ 603036 w 1009650"/>
              <a:gd name="connsiteY27" fmla="*/ 53871 h 457200"/>
              <a:gd name="connsiteX28" fmla="*/ 591098 w 1009650"/>
              <a:gd name="connsiteY28" fmla="*/ 30820 h 457200"/>
              <a:gd name="connsiteX29" fmla="*/ 608179 w 1009650"/>
              <a:gd name="connsiteY29" fmla="*/ 848 h 457200"/>
              <a:gd name="connsiteX30" fmla="*/ 649200 w 1009650"/>
              <a:gd name="connsiteY30" fmla="*/ 12977 h 457200"/>
              <a:gd name="connsiteX31" fmla="*/ 701905 w 1009650"/>
              <a:gd name="connsiteY31" fmla="*/ 60856 h 457200"/>
              <a:gd name="connsiteX32" fmla="*/ 813474 w 1009650"/>
              <a:gd name="connsiteY32" fmla="*/ 134389 h 457200"/>
              <a:gd name="connsiteX33" fmla="*/ 1006642 w 1009650"/>
              <a:gd name="connsiteY33" fmla="*/ 226972 h 457200"/>
              <a:gd name="connsiteX34" fmla="*/ 1010833 w 1009650"/>
              <a:gd name="connsiteY34" fmla="*/ 22906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457200">
                <a:moveTo>
                  <a:pt x="1010833" y="229067"/>
                </a:moveTo>
                <a:cubicBezTo>
                  <a:pt x="997434" y="235417"/>
                  <a:pt x="984925" y="240815"/>
                  <a:pt x="972733" y="246593"/>
                </a:cubicBezTo>
                <a:cubicBezTo>
                  <a:pt x="903581" y="278724"/>
                  <a:pt x="833668" y="309522"/>
                  <a:pt x="768072" y="348701"/>
                </a:cubicBezTo>
                <a:cubicBezTo>
                  <a:pt x="728311" y="373291"/>
                  <a:pt x="691642" y="402562"/>
                  <a:pt x="658853" y="435887"/>
                </a:cubicBezTo>
                <a:cubicBezTo>
                  <a:pt x="650022" y="445921"/>
                  <a:pt x="638563" y="453288"/>
                  <a:pt x="625770" y="457159"/>
                </a:cubicBezTo>
                <a:cubicBezTo>
                  <a:pt x="614145" y="459928"/>
                  <a:pt x="601942" y="456072"/>
                  <a:pt x="594020" y="447126"/>
                </a:cubicBezTo>
                <a:cubicBezTo>
                  <a:pt x="588841" y="442152"/>
                  <a:pt x="587739" y="434281"/>
                  <a:pt x="591352" y="428076"/>
                </a:cubicBezTo>
                <a:cubicBezTo>
                  <a:pt x="600559" y="411122"/>
                  <a:pt x="609703" y="393977"/>
                  <a:pt x="620117" y="377721"/>
                </a:cubicBezTo>
                <a:cubicBezTo>
                  <a:pt x="639167" y="348320"/>
                  <a:pt x="658853" y="319555"/>
                  <a:pt x="677966" y="290281"/>
                </a:cubicBezTo>
                <a:cubicBezTo>
                  <a:pt x="682182" y="283605"/>
                  <a:pt x="685714" y="276521"/>
                  <a:pt x="688507" y="269136"/>
                </a:cubicBezTo>
                <a:cubicBezTo>
                  <a:pt x="693714" y="255801"/>
                  <a:pt x="688507" y="244244"/>
                  <a:pt x="674410" y="241704"/>
                </a:cubicBezTo>
                <a:cubicBezTo>
                  <a:pt x="661836" y="239482"/>
                  <a:pt x="649014" y="239012"/>
                  <a:pt x="636310" y="240307"/>
                </a:cubicBezTo>
                <a:cubicBezTo>
                  <a:pt x="579541" y="245958"/>
                  <a:pt x="523090" y="254975"/>
                  <a:pt x="469495" y="274597"/>
                </a:cubicBezTo>
                <a:cubicBezTo>
                  <a:pt x="431081" y="289732"/>
                  <a:pt x="393480" y="306858"/>
                  <a:pt x="356846" y="325905"/>
                </a:cubicBezTo>
                <a:cubicBezTo>
                  <a:pt x="317159" y="344955"/>
                  <a:pt x="278233" y="366227"/>
                  <a:pt x="235752" y="378864"/>
                </a:cubicBezTo>
                <a:cubicBezTo>
                  <a:pt x="197915" y="391187"/>
                  <a:pt x="157597" y="393850"/>
                  <a:pt x="118468" y="386611"/>
                </a:cubicBezTo>
                <a:cubicBezTo>
                  <a:pt x="60224" y="373808"/>
                  <a:pt x="15244" y="327478"/>
                  <a:pt x="4168" y="268882"/>
                </a:cubicBezTo>
                <a:cubicBezTo>
                  <a:pt x="-4405" y="222463"/>
                  <a:pt x="-849" y="177505"/>
                  <a:pt x="25186" y="136802"/>
                </a:cubicBezTo>
                <a:cubicBezTo>
                  <a:pt x="53888" y="91971"/>
                  <a:pt x="95925" y="69746"/>
                  <a:pt x="149075" y="68476"/>
                </a:cubicBezTo>
                <a:cubicBezTo>
                  <a:pt x="202224" y="67206"/>
                  <a:pt x="249976" y="81557"/>
                  <a:pt x="296649" y="103464"/>
                </a:cubicBezTo>
                <a:cubicBezTo>
                  <a:pt x="336400" y="122133"/>
                  <a:pt x="375875" y="141331"/>
                  <a:pt x="415076" y="161059"/>
                </a:cubicBezTo>
                <a:cubicBezTo>
                  <a:pt x="464691" y="185237"/>
                  <a:pt x="517785" y="201499"/>
                  <a:pt x="572429" y="209255"/>
                </a:cubicBezTo>
                <a:cubicBezTo>
                  <a:pt x="598126" y="213234"/>
                  <a:pt x="623928" y="216536"/>
                  <a:pt x="649836" y="219161"/>
                </a:cubicBezTo>
                <a:cubicBezTo>
                  <a:pt x="658375" y="219866"/>
                  <a:pt x="666971" y="219071"/>
                  <a:pt x="675236" y="216812"/>
                </a:cubicBezTo>
                <a:cubicBezTo>
                  <a:pt x="685095" y="215175"/>
                  <a:pt x="691762" y="205855"/>
                  <a:pt x="690125" y="195995"/>
                </a:cubicBezTo>
                <a:cubicBezTo>
                  <a:pt x="689812" y="194108"/>
                  <a:pt x="689201" y="192282"/>
                  <a:pt x="688317" y="190586"/>
                </a:cubicBezTo>
                <a:cubicBezTo>
                  <a:pt x="682682" y="176935"/>
                  <a:pt x="675862" y="163803"/>
                  <a:pt x="667934" y="151343"/>
                </a:cubicBezTo>
                <a:cubicBezTo>
                  <a:pt x="646724" y="118577"/>
                  <a:pt x="624499" y="86446"/>
                  <a:pt x="603036" y="53871"/>
                </a:cubicBezTo>
                <a:cubicBezTo>
                  <a:pt x="598297" y="46605"/>
                  <a:pt x="594298" y="38883"/>
                  <a:pt x="591098" y="30820"/>
                </a:cubicBezTo>
                <a:cubicBezTo>
                  <a:pt x="584748" y="15771"/>
                  <a:pt x="592304" y="3833"/>
                  <a:pt x="608179" y="848"/>
                </a:cubicBezTo>
                <a:cubicBezTo>
                  <a:pt x="623012" y="-2026"/>
                  <a:pt x="638315" y="2499"/>
                  <a:pt x="649200" y="12977"/>
                </a:cubicBezTo>
                <a:cubicBezTo>
                  <a:pt x="666917" y="28788"/>
                  <a:pt x="683999" y="45298"/>
                  <a:pt x="701905" y="60856"/>
                </a:cubicBezTo>
                <a:cubicBezTo>
                  <a:pt x="735701" y="90165"/>
                  <a:pt x="773214" y="114889"/>
                  <a:pt x="813474" y="134389"/>
                </a:cubicBezTo>
                <a:cubicBezTo>
                  <a:pt x="877674" y="165631"/>
                  <a:pt x="942253" y="196111"/>
                  <a:pt x="1006642" y="226972"/>
                </a:cubicBezTo>
                <a:cubicBezTo>
                  <a:pt x="1007785" y="227226"/>
                  <a:pt x="1008801" y="227924"/>
                  <a:pt x="1010833" y="229067"/>
                </a:cubicBezTo>
                <a:close/>
              </a:path>
            </a:pathLst>
          </a:custGeom>
          <a:solidFill>
            <a:srgbClr val="09EDB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  <p:pic>
        <p:nvPicPr>
          <p:cNvPr id="11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9945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ctivity 1">
    <p:bg>
      <p:bgPr>
        <a:solidFill>
          <a:srgbClr val="0EEE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0" y="1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23413" y="344971"/>
            <a:ext cx="4679121" cy="2858874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4000" baseline="0">
                <a:solidFill>
                  <a:srgbClr val="004050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Activity: </a:t>
            </a:r>
            <a:br>
              <a:rPr lang="en-US" noProof="0" dirty="0"/>
            </a:br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123412" y="3525006"/>
            <a:ext cx="4679121" cy="709613"/>
          </a:xfrm>
        </p:spPr>
        <p:txBody>
          <a:bodyPr/>
          <a:lstStyle>
            <a:lvl1pPr>
              <a:lnSpc>
                <a:spcPct val="100000"/>
              </a:lnSpc>
              <a:defRPr b="1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56887D20-DCD6-8E49-BF31-8F4C2FCCD421}"/>
              </a:ext>
            </a:extLst>
          </p:cNvPr>
          <p:cNvSpPr/>
          <p:nvPr userDrawn="1"/>
        </p:nvSpPr>
        <p:spPr>
          <a:xfrm>
            <a:off x="3094978" y="2463017"/>
            <a:ext cx="3525956" cy="4061544"/>
          </a:xfrm>
          <a:custGeom>
            <a:avLst/>
            <a:gdLst>
              <a:gd name="connsiteX0" fmla="*/ 1008895 w 1003300"/>
              <a:gd name="connsiteY0" fmla="*/ 731076 h 1155700"/>
              <a:gd name="connsiteX1" fmla="*/ 581921 w 1003300"/>
              <a:gd name="connsiteY1" fmla="*/ 1157986 h 1155700"/>
              <a:gd name="connsiteX2" fmla="*/ 581921 w 1003300"/>
              <a:gd name="connsiteY2" fmla="*/ 932371 h 1155700"/>
              <a:gd name="connsiteX3" fmla="*/ 565728 w 1003300"/>
              <a:gd name="connsiteY3" fmla="*/ 932371 h 1155700"/>
              <a:gd name="connsiteX4" fmla="*/ 485337 w 1003300"/>
              <a:gd name="connsiteY4" fmla="*/ 923163 h 1155700"/>
              <a:gd name="connsiteX5" fmla="*/ 405454 w 1003300"/>
              <a:gd name="connsiteY5" fmla="*/ 877824 h 1155700"/>
              <a:gd name="connsiteX6" fmla="*/ 306585 w 1003300"/>
              <a:gd name="connsiteY6" fmla="*/ 784035 h 1155700"/>
              <a:gd name="connsiteX7" fmla="*/ 114497 w 1003300"/>
              <a:gd name="connsiteY7" fmla="*/ 591312 h 1155700"/>
              <a:gd name="connsiteX8" fmla="*/ 29534 w 1003300"/>
              <a:gd name="connsiteY8" fmla="*/ 484251 h 1155700"/>
              <a:gd name="connsiteX9" fmla="*/ 7500 w 1003300"/>
              <a:gd name="connsiteY9" fmla="*/ 408051 h 1155700"/>
              <a:gd name="connsiteX10" fmla="*/ 452 w 1003300"/>
              <a:gd name="connsiteY10" fmla="*/ 282766 h 1155700"/>
              <a:gd name="connsiteX11" fmla="*/ 452 w 1003300"/>
              <a:gd name="connsiteY11" fmla="*/ 10668 h 1155700"/>
              <a:gd name="connsiteX12" fmla="*/ 452 w 1003300"/>
              <a:gd name="connsiteY12" fmla="*/ 1333 h 1155700"/>
              <a:gd name="connsiteX13" fmla="*/ 201937 w 1003300"/>
              <a:gd name="connsiteY13" fmla="*/ 203200 h 1155700"/>
              <a:gd name="connsiteX14" fmla="*/ 405137 w 1003300"/>
              <a:gd name="connsiteY14" fmla="*/ 0 h 1155700"/>
              <a:gd name="connsiteX15" fmla="*/ 405137 w 1003300"/>
              <a:gd name="connsiteY15" fmla="*/ 527876 h 1155700"/>
              <a:gd name="connsiteX16" fmla="*/ 573221 w 1003300"/>
              <a:gd name="connsiteY16" fmla="*/ 527876 h 1155700"/>
              <a:gd name="connsiteX17" fmla="*/ 581984 w 1003300"/>
              <a:gd name="connsiteY17" fmla="*/ 518732 h 1155700"/>
              <a:gd name="connsiteX18" fmla="*/ 581984 w 1003300"/>
              <a:gd name="connsiteY18" fmla="*/ 303975 h 1155700"/>
              <a:gd name="connsiteX19" fmla="*/ 1008895 w 1003300"/>
              <a:gd name="connsiteY19" fmla="*/ 731076 h 1155700"/>
              <a:gd name="connsiteX20" fmla="*/ 649929 w 1003300"/>
              <a:gd name="connsiteY20" fmla="*/ 864426 h 1155700"/>
              <a:gd name="connsiteX21" fmla="*/ 649929 w 1003300"/>
              <a:gd name="connsiteY21" fmla="*/ 991807 h 1155700"/>
              <a:gd name="connsiteX22" fmla="*/ 911359 w 1003300"/>
              <a:gd name="connsiteY22" fmla="*/ 730568 h 1155700"/>
              <a:gd name="connsiteX23" fmla="*/ 649231 w 1003300"/>
              <a:gd name="connsiteY23" fmla="*/ 468376 h 1155700"/>
              <a:gd name="connsiteX24" fmla="*/ 649231 w 1003300"/>
              <a:gd name="connsiteY24" fmla="*/ 595693 h 1155700"/>
              <a:gd name="connsiteX25" fmla="*/ 216732 w 1003300"/>
              <a:gd name="connsiteY25" fmla="*/ 595693 h 1155700"/>
              <a:gd name="connsiteX26" fmla="*/ 221558 w 1003300"/>
              <a:gd name="connsiteY26" fmla="*/ 601091 h 1155700"/>
              <a:gd name="connsiteX27" fmla="*/ 427870 w 1003300"/>
              <a:gd name="connsiteY27" fmla="*/ 807720 h 1155700"/>
              <a:gd name="connsiteX28" fmla="*/ 542170 w 1003300"/>
              <a:gd name="connsiteY28" fmla="*/ 862457 h 1155700"/>
              <a:gd name="connsiteX29" fmla="*/ 624720 w 1003300"/>
              <a:gd name="connsiteY29" fmla="*/ 864426 h 1155700"/>
              <a:gd name="connsiteX30" fmla="*/ 649929 w 1003300"/>
              <a:gd name="connsiteY30" fmla="*/ 864426 h 1155700"/>
              <a:gd name="connsiteX31" fmla="*/ 68523 w 1003300"/>
              <a:gd name="connsiteY31" fmla="*/ 162941 h 1155700"/>
              <a:gd name="connsiteX32" fmla="*/ 68142 w 1003300"/>
              <a:gd name="connsiteY32" fmla="*/ 168275 h 1155700"/>
              <a:gd name="connsiteX33" fmla="*/ 68460 w 1003300"/>
              <a:gd name="connsiteY33" fmla="*/ 339725 h 1155700"/>
              <a:gd name="connsiteX34" fmla="*/ 75318 w 1003300"/>
              <a:gd name="connsiteY34" fmla="*/ 411162 h 1155700"/>
              <a:gd name="connsiteX35" fmla="*/ 127325 w 1003300"/>
              <a:gd name="connsiteY35" fmla="*/ 494665 h 1155700"/>
              <a:gd name="connsiteX36" fmla="*/ 203207 w 1003300"/>
              <a:gd name="connsiteY36" fmla="*/ 521780 h 1155700"/>
              <a:gd name="connsiteX37" fmla="*/ 333889 w 1003300"/>
              <a:gd name="connsiteY37" fmla="*/ 527558 h 1155700"/>
              <a:gd name="connsiteX38" fmla="*/ 336937 w 1003300"/>
              <a:gd name="connsiteY38" fmla="*/ 526732 h 1155700"/>
              <a:gd name="connsiteX39" fmla="*/ 336938 w 1003300"/>
              <a:gd name="connsiteY39" fmla="*/ 162243 h 1155700"/>
              <a:gd name="connsiteX40" fmla="*/ 202508 w 1003300"/>
              <a:gd name="connsiteY40" fmla="*/ 295021 h 115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3300" h="1155700">
                <a:moveTo>
                  <a:pt x="1008895" y="731076"/>
                </a:moveTo>
                <a:lnTo>
                  <a:pt x="581921" y="1157986"/>
                </a:lnTo>
                <a:lnTo>
                  <a:pt x="581921" y="932371"/>
                </a:lnTo>
                <a:lnTo>
                  <a:pt x="565728" y="932371"/>
                </a:lnTo>
                <a:cubicBezTo>
                  <a:pt x="538636" y="932998"/>
                  <a:pt x="511586" y="929900"/>
                  <a:pt x="485337" y="923163"/>
                </a:cubicBezTo>
                <a:cubicBezTo>
                  <a:pt x="455495" y="914588"/>
                  <a:pt x="428116" y="899048"/>
                  <a:pt x="405454" y="877824"/>
                </a:cubicBezTo>
                <a:cubicBezTo>
                  <a:pt x="371736" y="847407"/>
                  <a:pt x="338843" y="815975"/>
                  <a:pt x="306585" y="784035"/>
                </a:cubicBezTo>
                <a:cubicBezTo>
                  <a:pt x="242111" y="720238"/>
                  <a:pt x="178082" y="655997"/>
                  <a:pt x="114497" y="591312"/>
                </a:cubicBezTo>
                <a:cubicBezTo>
                  <a:pt x="82430" y="558737"/>
                  <a:pt x="52140" y="524510"/>
                  <a:pt x="29534" y="484251"/>
                </a:cubicBezTo>
                <a:cubicBezTo>
                  <a:pt x="16810" y="460725"/>
                  <a:pt x="9295" y="434737"/>
                  <a:pt x="7500" y="408051"/>
                </a:cubicBezTo>
                <a:cubicBezTo>
                  <a:pt x="3944" y="366395"/>
                  <a:pt x="1150" y="324548"/>
                  <a:pt x="452" y="282766"/>
                </a:cubicBezTo>
                <a:cubicBezTo>
                  <a:pt x="-565" y="192087"/>
                  <a:pt x="452" y="101346"/>
                  <a:pt x="452" y="10668"/>
                </a:cubicBezTo>
                <a:lnTo>
                  <a:pt x="452" y="1333"/>
                </a:lnTo>
                <a:cubicBezTo>
                  <a:pt x="67952" y="68961"/>
                  <a:pt x="134817" y="135890"/>
                  <a:pt x="201937" y="203200"/>
                </a:cubicBezTo>
                <a:lnTo>
                  <a:pt x="405137" y="0"/>
                </a:lnTo>
                <a:lnTo>
                  <a:pt x="405137" y="527876"/>
                </a:lnTo>
                <a:cubicBezTo>
                  <a:pt x="408185" y="527876"/>
                  <a:pt x="519818" y="527876"/>
                  <a:pt x="573221" y="527876"/>
                </a:cubicBezTo>
                <a:cubicBezTo>
                  <a:pt x="580524" y="527876"/>
                  <a:pt x="581984" y="525463"/>
                  <a:pt x="581984" y="518732"/>
                </a:cubicBezTo>
                <a:cubicBezTo>
                  <a:pt x="581984" y="449516"/>
                  <a:pt x="581984" y="305435"/>
                  <a:pt x="581984" y="303975"/>
                </a:cubicBezTo>
                <a:cubicBezTo>
                  <a:pt x="580778" y="304292"/>
                  <a:pt x="1010038" y="732028"/>
                  <a:pt x="1008895" y="731076"/>
                </a:cubicBezTo>
                <a:close/>
                <a:moveTo>
                  <a:pt x="649929" y="864426"/>
                </a:moveTo>
                <a:lnTo>
                  <a:pt x="649929" y="991807"/>
                </a:lnTo>
                <a:cubicBezTo>
                  <a:pt x="737601" y="904092"/>
                  <a:pt x="824745" y="817012"/>
                  <a:pt x="911359" y="730568"/>
                </a:cubicBezTo>
                <a:lnTo>
                  <a:pt x="649231" y="468376"/>
                </a:lnTo>
                <a:lnTo>
                  <a:pt x="649231" y="595693"/>
                </a:lnTo>
                <a:lnTo>
                  <a:pt x="216732" y="595693"/>
                </a:lnTo>
                <a:cubicBezTo>
                  <a:pt x="218955" y="598170"/>
                  <a:pt x="220162" y="599757"/>
                  <a:pt x="221558" y="601091"/>
                </a:cubicBezTo>
                <a:cubicBezTo>
                  <a:pt x="290265" y="669967"/>
                  <a:pt x="359036" y="738844"/>
                  <a:pt x="427870" y="807720"/>
                </a:cubicBezTo>
                <a:cubicBezTo>
                  <a:pt x="459620" y="839470"/>
                  <a:pt x="496894" y="859473"/>
                  <a:pt x="542170" y="862457"/>
                </a:cubicBezTo>
                <a:cubicBezTo>
                  <a:pt x="569665" y="864235"/>
                  <a:pt x="597288" y="863854"/>
                  <a:pt x="624720" y="864426"/>
                </a:cubicBezTo>
                <a:cubicBezTo>
                  <a:pt x="632721" y="864553"/>
                  <a:pt x="640404" y="864426"/>
                  <a:pt x="649929" y="864426"/>
                </a:cubicBezTo>
                <a:close/>
                <a:moveTo>
                  <a:pt x="68523" y="162941"/>
                </a:moveTo>
                <a:cubicBezTo>
                  <a:pt x="68523" y="164402"/>
                  <a:pt x="68142" y="166370"/>
                  <a:pt x="68142" y="168275"/>
                </a:cubicBezTo>
                <a:cubicBezTo>
                  <a:pt x="68142" y="225425"/>
                  <a:pt x="67507" y="282575"/>
                  <a:pt x="68460" y="339725"/>
                </a:cubicBezTo>
                <a:cubicBezTo>
                  <a:pt x="68770" y="363686"/>
                  <a:pt x="71064" y="387580"/>
                  <a:pt x="75318" y="411162"/>
                </a:cubicBezTo>
                <a:cubicBezTo>
                  <a:pt x="81668" y="445326"/>
                  <a:pt x="97289" y="474662"/>
                  <a:pt x="127325" y="494665"/>
                </a:cubicBezTo>
                <a:cubicBezTo>
                  <a:pt x="150463" y="508873"/>
                  <a:pt x="176305" y="518107"/>
                  <a:pt x="203207" y="521780"/>
                </a:cubicBezTo>
                <a:cubicBezTo>
                  <a:pt x="246514" y="529273"/>
                  <a:pt x="290265" y="527621"/>
                  <a:pt x="333889" y="527558"/>
                </a:cubicBezTo>
                <a:cubicBezTo>
                  <a:pt x="334936" y="527411"/>
                  <a:pt x="335960" y="527133"/>
                  <a:pt x="336937" y="526732"/>
                </a:cubicBezTo>
                <a:lnTo>
                  <a:pt x="336938" y="162243"/>
                </a:lnTo>
                <a:lnTo>
                  <a:pt x="202508" y="295021"/>
                </a:ln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7868870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457" userDrawn="1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rrow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8" r="-1"/>
          <a:stretch/>
        </p:blipFill>
        <p:spPr>
          <a:xfrm>
            <a:off x="-6056" y="3264825"/>
            <a:ext cx="5967455" cy="285925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384522"/>
            <a:ext cx="3694112" cy="196215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95036" y="3432177"/>
            <a:ext cx="5621337" cy="304641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="0"/>
            </a:lvl1pPr>
            <a:lvl2pPr marL="179996" marR="0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2"/>
            <a:r>
              <a:rPr lang="en-GB" dirty="0"/>
              <a:t>Fourth level</a:t>
            </a:r>
          </a:p>
          <a:p>
            <a:pPr lvl="2"/>
            <a:r>
              <a:rPr lang="en-GB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03584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5921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303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010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86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525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02 Section Divider">
    <p:bg>
      <p:bgPr>
        <a:solidFill>
          <a:srgbClr val="004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609" y="0"/>
            <a:ext cx="12192609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A0DD6AED-2202-DD48-A2D6-60CCC5F07320}"/>
              </a:ext>
            </a:extLst>
          </p:cNvPr>
          <p:cNvSpPr/>
          <p:nvPr userDrawn="1"/>
        </p:nvSpPr>
        <p:spPr>
          <a:xfrm>
            <a:off x="-609" y="2116538"/>
            <a:ext cx="11411496" cy="5526322"/>
          </a:xfrm>
          <a:custGeom>
            <a:avLst/>
            <a:gdLst>
              <a:gd name="connsiteX0" fmla="*/ 676275 w 1009650"/>
              <a:gd name="connsiteY0" fmla="*/ 287331 h 488950"/>
              <a:gd name="connsiteX1" fmla="*/ 7684 w 1009650"/>
              <a:gd name="connsiteY1" fmla="*/ 287331 h 488950"/>
              <a:gd name="connsiteX2" fmla="*/ 0 w 1009650"/>
              <a:gd name="connsiteY2" fmla="*/ 279838 h 488950"/>
              <a:gd name="connsiteX3" fmla="*/ 0 w 1009650"/>
              <a:gd name="connsiteY3" fmla="*/ 210877 h 488950"/>
              <a:gd name="connsiteX4" fmla="*/ 6350 w 1009650"/>
              <a:gd name="connsiteY4" fmla="*/ 204527 h 488950"/>
              <a:gd name="connsiteX5" fmla="*/ 666750 w 1009650"/>
              <a:gd name="connsiteY5" fmla="*/ 204527 h 488950"/>
              <a:gd name="connsiteX6" fmla="*/ 676212 w 1009650"/>
              <a:gd name="connsiteY6" fmla="*/ 195002 h 488950"/>
              <a:gd name="connsiteX7" fmla="*/ 676212 w 1009650"/>
              <a:gd name="connsiteY7" fmla="*/ 10852 h 488950"/>
              <a:gd name="connsiteX8" fmla="*/ 681800 w 1009650"/>
              <a:gd name="connsiteY8" fmla="*/ 2661 h 488950"/>
              <a:gd name="connsiteX9" fmla="*/ 684975 w 1009650"/>
              <a:gd name="connsiteY9" fmla="*/ 1137 h 488950"/>
              <a:gd name="connsiteX10" fmla="*/ 690245 w 1009650"/>
              <a:gd name="connsiteY10" fmla="*/ 1835 h 488950"/>
              <a:gd name="connsiteX11" fmla="*/ 729552 w 1009650"/>
              <a:gd name="connsiteY11" fmla="*/ 43428 h 488950"/>
              <a:gd name="connsiteX12" fmla="*/ 770319 w 1009650"/>
              <a:gd name="connsiteY12" fmla="*/ 82036 h 488950"/>
              <a:gd name="connsiteX13" fmla="*/ 827469 w 1009650"/>
              <a:gd name="connsiteY13" fmla="*/ 129788 h 488950"/>
              <a:gd name="connsiteX14" fmla="*/ 873506 w 1009650"/>
              <a:gd name="connsiteY14" fmla="*/ 162681 h 488950"/>
              <a:gd name="connsiteX15" fmla="*/ 907415 w 1009650"/>
              <a:gd name="connsiteY15" fmla="*/ 185350 h 488950"/>
              <a:gd name="connsiteX16" fmla="*/ 935673 w 1009650"/>
              <a:gd name="connsiteY16" fmla="*/ 201670 h 488950"/>
              <a:gd name="connsiteX17" fmla="*/ 967804 w 1009650"/>
              <a:gd name="connsiteY17" fmla="*/ 218942 h 488950"/>
              <a:gd name="connsiteX18" fmla="*/ 997903 w 1009650"/>
              <a:gd name="connsiteY18" fmla="*/ 232848 h 488950"/>
              <a:gd name="connsiteX19" fmla="*/ 1010031 w 1009650"/>
              <a:gd name="connsiteY19" fmla="*/ 238436 h 488950"/>
              <a:gd name="connsiteX20" fmla="*/ 1011428 w 1009650"/>
              <a:gd name="connsiteY20" fmla="*/ 241294 h 488950"/>
              <a:gd name="connsiteX21" fmla="*/ 1011428 w 1009650"/>
              <a:gd name="connsiteY21" fmla="*/ 248914 h 488950"/>
              <a:gd name="connsiteX22" fmla="*/ 1008189 w 1009650"/>
              <a:gd name="connsiteY22" fmla="*/ 253422 h 488950"/>
              <a:gd name="connsiteX23" fmla="*/ 952183 w 1009650"/>
              <a:gd name="connsiteY23" fmla="*/ 281045 h 488950"/>
              <a:gd name="connsiteX24" fmla="*/ 906145 w 1009650"/>
              <a:gd name="connsiteY24" fmla="*/ 306953 h 488950"/>
              <a:gd name="connsiteX25" fmla="*/ 872236 w 1009650"/>
              <a:gd name="connsiteY25" fmla="*/ 329622 h 488950"/>
              <a:gd name="connsiteX26" fmla="*/ 835406 w 1009650"/>
              <a:gd name="connsiteY26" fmla="*/ 355467 h 488950"/>
              <a:gd name="connsiteX27" fmla="*/ 796100 w 1009650"/>
              <a:gd name="connsiteY27" fmla="*/ 386455 h 488950"/>
              <a:gd name="connsiteX28" fmla="*/ 760730 w 1009650"/>
              <a:gd name="connsiteY28" fmla="*/ 416998 h 488950"/>
              <a:gd name="connsiteX29" fmla="*/ 716280 w 1009650"/>
              <a:gd name="connsiteY29" fmla="*/ 460686 h 488950"/>
              <a:gd name="connsiteX30" fmla="*/ 690880 w 1009650"/>
              <a:gd name="connsiteY30" fmla="*/ 488563 h 488950"/>
              <a:gd name="connsiteX31" fmla="*/ 685292 w 1009650"/>
              <a:gd name="connsiteY31" fmla="*/ 489642 h 488950"/>
              <a:gd name="connsiteX32" fmla="*/ 678942 w 1009650"/>
              <a:gd name="connsiteY32" fmla="*/ 486404 h 488950"/>
              <a:gd name="connsiteX33" fmla="*/ 676402 w 1009650"/>
              <a:gd name="connsiteY33" fmla="*/ 480054 h 488950"/>
              <a:gd name="connsiteX34" fmla="*/ 676402 w 1009650"/>
              <a:gd name="connsiteY34" fmla="*/ 378454 h 488950"/>
              <a:gd name="connsiteX35" fmla="*/ 676402 w 1009650"/>
              <a:gd name="connsiteY35" fmla="*/ 287331 h 488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9650" h="488950">
                <a:moveTo>
                  <a:pt x="676275" y="287331"/>
                </a:moveTo>
                <a:lnTo>
                  <a:pt x="7684" y="287331"/>
                </a:lnTo>
                <a:cubicBezTo>
                  <a:pt x="0" y="287331"/>
                  <a:pt x="0" y="287331"/>
                  <a:pt x="0" y="279838"/>
                </a:cubicBezTo>
                <a:cubicBezTo>
                  <a:pt x="0" y="256851"/>
                  <a:pt x="0" y="233864"/>
                  <a:pt x="0" y="210877"/>
                </a:cubicBezTo>
                <a:cubicBezTo>
                  <a:pt x="0" y="205543"/>
                  <a:pt x="1524" y="204527"/>
                  <a:pt x="6350" y="204527"/>
                </a:cubicBezTo>
                <a:cubicBezTo>
                  <a:pt x="226483" y="204527"/>
                  <a:pt x="446617" y="204527"/>
                  <a:pt x="666750" y="204527"/>
                </a:cubicBezTo>
                <a:cubicBezTo>
                  <a:pt x="677228" y="204527"/>
                  <a:pt x="676212" y="205988"/>
                  <a:pt x="676212" y="195002"/>
                </a:cubicBezTo>
                <a:cubicBezTo>
                  <a:pt x="676212" y="133661"/>
                  <a:pt x="676212" y="72278"/>
                  <a:pt x="676212" y="10852"/>
                </a:cubicBezTo>
                <a:cubicBezTo>
                  <a:pt x="675743" y="7103"/>
                  <a:pt x="678138" y="3592"/>
                  <a:pt x="681800" y="2661"/>
                </a:cubicBezTo>
                <a:cubicBezTo>
                  <a:pt x="682942" y="2349"/>
                  <a:pt x="684018" y="1833"/>
                  <a:pt x="684975" y="1137"/>
                </a:cubicBezTo>
                <a:cubicBezTo>
                  <a:pt x="687070" y="-451"/>
                  <a:pt x="688150" y="-514"/>
                  <a:pt x="690245" y="1835"/>
                </a:cubicBezTo>
                <a:cubicBezTo>
                  <a:pt x="702945" y="15932"/>
                  <a:pt x="716090" y="29966"/>
                  <a:pt x="729552" y="43428"/>
                </a:cubicBezTo>
                <a:cubicBezTo>
                  <a:pt x="743014" y="56890"/>
                  <a:pt x="756222" y="69780"/>
                  <a:pt x="770319" y="82036"/>
                </a:cubicBezTo>
                <a:cubicBezTo>
                  <a:pt x="789051" y="98419"/>
                  <a:pt x="808419" y="114421"/>
                  <a:pt x="827469" y="129788"/>
                </a:cubicBezTo>
                <a:cubicBezTo>
                  <a:pt x="842328" y="141408"/>
                  <a:pt x="858012" y="151886"/>
                  <a:pt x="873506" y="162681"/>
                </a:cubicBezTo>
                <a:cubicBezTo>
                  <a:pt x="884682" y="170428"/>
                  <a:pt x="895922" y="178111"/>
                  <a:pt x="907415" y="185350"/>
                </a:cubicBezTo>
                <a:cubicBezTo>
                  <a:pt x="916623" y="191192"/>
                  <a:pt x="926148" y="196399"/>
                  <a:pt x="935673" y="201670"/>
                </a:cubicBezTo>
                <a:cubicBezTo>
                  <a:pt x="946277" y="207575"/>
                  <a:pt x="956945" y="213481"/>
                  <a:pt x="967804" y="218942"/>
                </a:cubicBezTo>
                <a:cubicBezTo>
                  <a:pt x="977710" y="223895"/>
                  <a:pt x="987870" y="228213"/>
                  <a:pt x="997903" y="232848"/>
                </a:cubicBezTo>
                <a:cubicBezTo>
                  <a:pt x="1001967" y="234690"/>
                  <a:pt x="1006094" y="236404"/>
                  <a:pt x="1010031" y="238436"/>
                </a:cubicBezTo>
                <a:cubicBezTo>
                  <a:pt x="1010884" y="239145"/>
                  <a:pt x="1011393" y="240185"/>
                  <a:pt x="1011428" y="241294"/>
                </a:cubicBezTo>
                <a:cubicBezTo>
                  <a:pt x="1011811" y="243819"/>
                  <a:pt x="1011811" y="246388"/>
                  <a:pt x="1011428" y="248914"/>
                </a:cubicBezTo>
                <a:cubicBezTo>
                  <a:pt x="1010997" y="250790"/>
                  <a:pt x="1009830" y="252415"/>
                  <a:pt x="1008189" y="253422"/>
                </a:cubicBezTo>
                <a:cubicBezTo>
                  <a:pt x="989584" y="262693"/>
                  <a:pt x="970661" y="271456"/>
                  <a:pt x="952183" y="281045"/>
                </a:cubicBezTo>
                <a:cubicBezTo>
                  <a:pt x="936562" y="289173"/>
                  <a:pt x="921195" y="297872"/>
                  <a:pt x="906145" y="306953"/>
                </a:cubicBezTo>
                <a:cubicBezTo>
                  <a:pt x="894525" y="313938"/>
                  <a:pt x="883412" y="321939"/>
                  <a:pt x="872236" y="329622"/>
                </a:cubicBezTo>
                <a:cubicBezTo>
                  <a:pt x="859854" y="338131"/>
                  <a:pt x="847408" y="346513"/>
                  <a:pt x="835406" y="355467"/>
                </a:cubicBezTo>
                <a:cubicBezTo>
                  <a:pt x="822071" y="365500"/>
                  <a:pt x="808969" y="375829"/>
                  <a:pt x="796100" y="386455"/>
                </a:cubicBezTo>
                <a:cubicBezTo>
                  <a:pt x="784035" y="396297"/>
                  <a:pt x="772097" y="406330"/>
                  <a:pt x="760730" y="416998"/>
                </a:cubicBezTo>
                <a:cubicBezTo>
                  <a:pt x="745554" y="431159"/>
                  <a:pt x="730822" y="445827"/>
                  <a:pt x="716280" y="460686"/>
                </a:cubicBezTo>
                <a:cubicBezTo>
                  <a:pt x="707454" y="469640"/>
                  <a:pt x="699516" y="479419"/>
                  <a:pt x="690880" y="488563"/>
                </a:cubicBezTo>
                <a:cubicBezTo>
                  <a:pt x="689269" y="489731"/>
                  <a:pt x="687223" y="490126"/>
                  <a:pt x="685292" y="489642"/>
                </a:cubicBezTo>
                <a:cubicBezTo>
                  <a:pt x="682920" y="489162"/>
                  <a:pt x="680724" y="488042"/>
                  <a:pt x="678942" y="486404"/>
                </a:cubicBezTo>
                <a:cubicBezTo>
                  <a:pt x="677383" y="484647"/>
                  <a:pt x="676484" y="482402"/>
                  <a:pt x="676402" y="480054"/>
                </a:cubicBezTo>
                <a:cubicBezTo>
                  <a:pt x="676402" y="446208"/>
                  <a:pt x="676402" y="412299"/>
                  <a:pt x="676402" y="378454"/>
                </a:cubicBezTo>
                <a:lnTo>
                  <a:pt x="676402" y="287331"/>
                </a:ln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  <p:sp>
        <p:nvSpPr>
          <p:cNvPr id="4" name="Rectangle 3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6239" y="2067009"/>
            <a:ext cx="5627171" cy="2353439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4000" spc="6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89534695-BEE2-A04F-876C-8F017CC367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745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01 Section Divi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609" y="0"/>
            <a:ext cx="12192609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3344A4B7-0EC8-AD4A-8611-5B12AB419DC2}"/>
              </a:ext>
            </a:extLst>
          </p:cNvPr>
          <p:cNvSpPr/>
          <p:nvPr userDrawn="1"/>
        </p:nvSpPr>
        <p:spPr>
          <a:xfrm>
            <a:off x="0" y="2"/>
            <a:ext cx="11808125" cy="4657785"/>
          </a:xfrm>
          <a:custGeom>
            <a:avLst/>
            <a:gdLst/>
            <a:ahLst/>
            <a:cxnLst/>
            <a:rect l="l" t="t" r="r" b="b"/>
            <a:pathLst>
              <a:path w="15645765" h="6171565">
                <a:moveTo>
                  <a:pt x="12954792" y="0"/>
                </a:moveTo>
                <a:lnTo>
                  <a:pt x="9989330" y="0"/>
                </a:lnTo>
                <a:lnTo>
                  <a:pt x="11612737" y="1621505"/>
                </a:lnTo>
                <a:lnTo>
                  <a:pt x="11603898" y="1638231"/>
                </a:lnTo>
                <a:lnTo>
                  <a:pt x="0" y="1638231"/>
                </a:lnTo>
                <a:lnTo>
                  <a:pt x="0" y="3701600"/>
                </a:lnTo>
                <a:lnTo>
                  <a:pt x="11623393" y="3701600"/>
                </a:lnTo>
                <a:lnTo>
                  <a:pt x="9157358" y="6164994"/>
                </a:lnTo>
                <a:lnTo>
                  <a:pt x="9229199" y="6169201"/>
                </a:lnTo>
                <a:lnTo>
                  <a:pt x="9246778" y="6169604"/>
                </a:lnTo>
                <a:lnTo>
                  <a:pt x="12044487" y="6171255"/>
                </a:lnTo>
                <a:lnTo>
                  <a:pt x="12085365" y="6167625"/>
                </a:lnTo>
                <a:lnTo>
                  <a:pt x="12120998" y="6156469"/>
                </a:lnTo>
                <a:lnTo>
                  <a:pt x="12153240" y="6137640"/>
                </a:lnTo>
                <a:lnTo>
                  <a:pt x="12183945" y="6110993"/>
                </a:lnTo>
                <a:lnTo>
                  <a:pt x="15546143" y="2748262"/>
                </a:lnTo>
                <a:lnTo>
                  <a:pt x="15566761" y="2730440"/>
                </a:lnTo>
                <a:lnTo>
                  <a:pt x="15590311" y="2713899"/>
                </a:lnTo>
                <a:lnTo>
                  <a:pt x="15616627" y="2696820"/>
                </a:lnTo>
                <a:lnTo>
                  <a:pt x="15645546" y="2677383"/>
                </a:lnTo>
                <a:lnTo>
                  <a:pt x="15617183" y="2654144"/>
                </a:lnTo>
                <a:lnTo>
                  <a:pt x="15594873" y="2636172"/>
                </a:lnTo>
                <a:lnTo>
                  <a:pt x="15577002" y="2621305"/>
                </a:lnTo>
                <a:lnTo>
                  <a:pt x="15561955" y="2607381"/>
                </a:lnTo>
                <a:lnTo>
                  <a:pt x="12954792" y="0"/>
                </a:lnTo>
                <a:close/>
              </a:path>
            </a:pathLst>
          </a:custGeom>
          <a:solidFill>
            <a:srgbClr val="004050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6239" y="2779802"/>
            <a:ext cx="5627171" cy="1682133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4000" spc="6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830E035D-DEDE-1C42-BBDD-0446EB5B94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44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3">
    <p:bg>
      <p:bgPr>
        <a:solidFill>
          <a:srgbClr val="F16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127" y="0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40656390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03 Section Divider">
    <p:bg>
      <p:bgPr>
        <a:solidFill>
          <a:srgbClr val="004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609" y="0"/>
            <a:ext cx="12192609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1C13B23-0164-1C4E-9E7A-3F1ECA7824F7}"/>
              </a:ext>
            </a:extLst>
          </p:cNvPr>
          <p:cNvGrpSpPr/>
          <p:nvPr userDrawn="1"/>
        </p:nvGrpSpPr>
        <p:grpSpPr>
          <a:xfrm>
            <a:off x="3297653" y="2366580"/>
            <a:ext cx="7767721" cy="4491421"/>
            <a:chOff x="7799133" y="1870745"/>
            <a:chExt cx="1010349" cy="584292"/>
          </a:xfrm>
          <a:solidFill>
            <a:srgbClr val="004050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/>
          </p:nvSpPr>
          <p:spPr>
            <a:xfrm>
              <a:off x="7799260" y="1870745"/>
              <a:ext cx="749300" cy="247650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9300" h="247650">
                  <a:moveTo>
                    <a:pt x="749871" y="248186"/>
                  </a:moveTo>
                  <a:lnTo>
                    <a:pt x="0" y="248186"/>
                  </a:lnTo>
                  <a:lnTo>
                    <a:pt x="0" y="192497"/>
                  </a:lnTo>
                  <a:lnTo>
                    <a:pt x="603885" y="192497"/>
                  </a:lnTo>
                  <a:cubicBezTo>
                    <a:pt x="546036" y="134140"/>
                    <a:pt x="492760" y="74768"/>
                    <a:pt x="457200" y="219"/>
                  </a:cubicBezTo>
                  <a:cubicBezTo>
                    <a:pt x="477583" y="219"/>
                    <a:pt x="496443" y="854"/>
                    <a:pt x="515239" y="219"/>
                  </a:cubicBezTo>
                  <a:cubicBezTo>
                    <a:pt x="524031" y="-1141"/>
                    <a:pt x="532543" y="3956"/>
                    <a:pt x="535495" y="12347"/>
                  </a:cubicBezTo>
                  <a:cubicBezTo>
                    <a:pt x="553057" y="45816"/>
                    <a:pt x="574730" y="76961"/>
                    <a:pt x="600011" y="105057"/>
                  </a:cubicBezTo>
                  <a:cubicBezTo>
                    <a:pt x="643639" y="155126"/>
                    <a:pt x="691855" y="201004"/>
                    <a:pt x="744030" y="242090"/>
                  </a:cubicBezTo>
                  <a:cubicBezTo>
                    <a:pt x="745808" y="243551"/>
                    <a:pt x="747585" y="245011"/>
                    <a:pt x="749236" y="246535"/>
                  </a:cubicBezTo>
                  <a:cubicBezTo>
                    <a:pt x="749554" y="246599"/>
                    <a:pt x="749554" y="247170"/>
                    <a:pt x="749871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9B9C1B07-7BAD-DD4F-97E1-2FD89B2D1C40}"/>
                </a:ext>
              </a:extLst>
            </p:cNvPr>
            <p:cNvSpPr/>
            <p:nvPr/>
          </p:nvSpPr>
          <p:spPr>
            <a:xfrm>
              <a:off x="7799133" y="2208657"/>
              <a:ext cx="749300" cy="241300"/>
            </a:xfrm>
            <a:custGeom>
              <a:avLst/>
              <a:gdLst>
                <a:gd name="connsiteX0" fmla="*/ 601091 w 749300"/>
                <a:gd name="connsiteY0" fmla="*/ 55689 h 241300"/>
                <a:gd name="connsiteX1" fmla="*/ 0 w 749300"/>
                <a:gd name="connsiteY1" fmla="*/ 55689 h 241300"/>
                <a:gd name="connsiteX2" fmla="*/ 0 w 749300"/>
                <a:gd name="connsiteY2" fmla="*/ 0 h 241300"/>
                <a:gd name="connsiteX3" fmla="*/ 751269 w 749300"/>
                <a:gd name="connsiteY3" fmla="*/ 0 h 241300"/>
                <a:gd name="connsiteX4" fmla="*/ 720598 w 749300"/>
                <a:gd name="connsiteY4" fmla="*/ 25845 h 241300"/>
                <a:gd name="connsiteX5" fmla="*/ 586550 w 749300"/>
                <a:gd name="connsiteY5" fmla="*/ 159893 h 241300"/>
                <a:gd name="connsiteX6" fmla="*/ 531813 w 749300"/>
                <a:gd name="connsiteY6" fmla="*/ 241871 h 241300"/>
                <a:gd name="connsiteX7" fmla="*/ 524701 w 749300"/>
                <a:gd name="connsiteY7" fmla="*/ 246824 h 241300"/>
                <a:gd name="connsiteX8" fmla="*/ 461835 w 749300"/>
                <a:gd name="connsiteY8" fmla="*/ 246824 h 241300"/>
                <a:gd name="connsiteX9" fmla="*/ 458216 w 749300"/>
                <a:gd name="connsiteY9" fmla="*/ 246317 h 241300"/>
                <a:gd name="connsiteX10" fmla="*/ 522478 w 749300"/>
                <a:gd name="connsiteY10" fmla="*/ 144717 h 241300"/>
                <a:gd name="connsiteX11" fmla="*/ 601091 w 749300"/>
                <a:gd name="connsiteY11" fmla="*/ 55689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300" h="241300">
                  <a:moveTo>
                    <a:pt x="601091" y="55689"/>
                  </a:moveTo>
                  <a:lnTo>
                    <a:pt x="0" y="55689"/>
                  </a:lnTo>
                  <a:lnTo>
                    <a:pt x="0" y="0"/>
                  </a:lnTo>
                  <a:lnTo>
                    <a:pt x="751269" y="0"/>
                  </a:lnTo>
                  <a:cubicBezTo>
                    <a:pt x="740220" y="9335"/>
                    <a:pt x="730377" y="17526"/>
                    <a:pt x="720598" y="25845"/>
                  </a:cubicBezTo>
                  <a:cubicBezTo>
                    <a:pt x="672008" y="66441"/>
                    <a:pt x="627146" y="111303"/>
                    <a:pt x="586550" y="159893"/>
                  </a:cubicBezTo>
                  <a:cubicBezTo>
                    <a:pt x="565442" y="185196"/>
                    <a:pt x="547093" y="212678"/>
                    <a:pt x="531813" y="241871"/>
                  </a:cubicBezTo>
                  <a:cubicBezTo>
                    <a:pt x="530328" y="244527"/>
                    <a:pt x="527706" y="246353"/>
                    <a:pt x="524701" y="246824"/>
                  </a:cubicBezTo>
                  <a:cubicBezTo>
                    <a:pt x="503746" y="247205"/>
                    <a:pt x="482791" y="246824"/>
                    <a:pt x="461835" y="246824"/>
                  </a:cubicBezTo>
                  <a:cubicBezTo>
                    <a:pt x="460621" y="246721"/>
                    <a:pt x="459412" y="246551"/>
                    <a:pt x="458216" y="246317"/>
                  </a:cubicBezTo>
                  <a:cubicBezTo>
                    <a:pt x="475005" y="209733"/>
                    <a:pt x="496619" y="175563"/>
                    <a:pt x="522478" y="144717"/>
                  </a:cubicBezTo>
                  <a:cubicBezTo>
                    <a:pt x="547751" y="114554"/>
                    <a:pt x="574802" y="85471"/>
                    <a:pt x="601091" y="5568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428482" y="1870837"/>
              <a:ext cx="381000" cy="584200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</p:grpSp>
      <p:sp>
        <p:nvSpPr>
          <p:cNvPr id="8" name="Rectangle 7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3844205"/>
            <a:ext cx="8314267" cy="432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10132" y="4967139"/>
            <a:ext cx="8324399" cy="432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6239" y="1556247"/>
            <a:ext cx="581025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4000" spc="6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</a:t>
            </a:r>
            <a:br>
              <a:rPr lang="en-US" noProof="0" dirty="0"/>
            </a:br>
            <a:r>
              <a:rPr lang="en-US" noProof="0" dirty="0"/>
              <a:t>MASTER TITLE STYLE</a:t>
            </a:r>
            <a:endParaRPr lang="en-GB" noProof="0" dirty="0"/>
          </a:p>
        </p:txBody>
      </p:sp>
      <p:pic>
        <p:nvPicPr>
          <p:cNvPr id="16" name="Graphic 31">
            <a:extLst>
              <a:ext uri="{FF2B5EF4-FFF2-40B4-BE49-F238E27FC236}">
                <a16:creationId xmlns:a16="http://schemas.microsoft.com/office/drawing/2014/main" id="{4578498C-837E-F046-979F-A0902A483B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218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9" y="1349986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79996" indent="-179996">
              <a:buFont typeface="Arial" panose="020B0604020202020204" pitchFamily="34" charset="0"/>
              <a:buChar char="•"/>
              <a:defRPr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139" y="3029147"/>
            <a:ext cx="5803900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 spc="60" baseline="0"/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3" name="Rectangle 2"/>
          <p:cNvSpPr/>
          <p:nvPr userDrawn="1"/>
        </p:nvSpPr>
        <p:spPr>
          <a:xfrm>
            <a:off x="-1" y="5031740"/>
            <a:ext cx="2352041" cy="1332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-1" y="5373431"/>
            <a:ext cx="2352041" cy="1332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C13B23-0164-1C4E-9E7A-3F1ECA7824F7}"/>
              </a:ext>
            </a:extLst>
          </p:cNvPr>
          <p:cNvGrpSpPr/>
          <p:nvPr userDrawn="1"/>
        </p:nvGrpSpPr>
        <p:grpSpPr>
          <a:xfrm>
            <a:off x="2227581" y="4580698"/>
            <a:ext cx="2404899" cy="1370734"/>
            <a:chOff x="7799133" y="1870745"/>
            <a:chExt cx="1010349" cy="584292"/>
          </a:xfrm>
          <a:solidFill>
            <a:srgbClr val="004050"/>
          </a:solidFill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/>
          </p:nvSpPr>
          <p:spPr>
            <a:xfrm>
              <a:off x="7799260" y="1870745"/>
              <a:ext cx="749300" cy="247650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9300" h="247650">
                  <a:moveTo>
                    <a:pt x="749871" y="248186"/>
                  </a:moveTo>
                  <a:lnTo>
                    <a:pt x="0" y="248186"/>
                  </a:lnTo>
                  <a:lnTo>
                    <a:pt x="0" y="192497"/>
                  </a:lnTo>
                  <a:lnTo>
                    <a:pt x="603885" y="192497"/>
                  </a:lnTo>
                  <a:cubicBezTo>
                    <a:pt x="546036" y="134140"/>
                    <a:pt x="492760" y="74768"/>
                    <a:pt x="457200" y="219"/>
                  </a:cubicBezTo>
                  <a:cubicBezTo>
                    <a:pt x="477583" y="219"/>
                    <a:pt x="496443" y="854"/>
                    <a:pt x="515239" y="219"/>
                  </a:cubicBezTo>
                  <a:cubicBezTo>
                    <a:pt x="524031" y="-1141"/>
                    <a:pt x="532543" y="3956"/>
                    <a:pt x="535495" y="12347"/>
                  </a:cubicBezTo>
                  <a:cubicBezTo>
                    <a:pt x="553057" y="45816"/>
                    <a:pt x="574730" y="76961"/>
                    <a:pt x="600011" y="105057"/>
                  </a:cubicBezTo>
                  <a:cubicBezTo>
                    <a:pt x="643639" y="155126"/>
                    <a:pt x="691855" y="201004"/>
                    <a:pt x="744030" y="242090"/>
                  </a:cubicBezTo>
                  <a:cubicBezTo>
                    <a:pt x="745808" y="243551"/>
                    <a:pt x="747585" y="245011"/>
                    <a:pt x="749236" y="246535"/>
                  </a:cubicBezTo>
                  <a:cubicBezTo>
                    <a:pt x="749554" y="246599"/>
                    <a:pt x="749554" y="247170"/>
                    <a:pt x="749871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B9C1B07-7BAD-DD4F-97E1-2FD89B2D1C40}"/>
                </a:ext>
              </a:extLst>
            </p:cNvPr>
            <p:cNvSpPr/>
            <p:nvPr/>
          </p:nvSpPr>
          <p:spPr>
            <a:xfrm>
              <a:off x="7799133" y="2208657"/>
              <a:ext cx="749300" cy="241300"/>
            </a:xfrm>
            <a:custGeom>
              <a:avLst/>
              <a:gdLst>
                <a:gd name="connsiteX0" fmla="*/ 601091 w 749300"/>
                <a:gd name="connsiteY0" fmla="*/ 55689 h 241300"/>
                <a:gd name="connsiteX1" fmla="*/ 0 w 749300"/>
                <a:gd name="connsiteY1" fmla="*/ 55689 h 241300"/>
                <a:gd name="connsiteX2" fmla="*/ 0 w 749300"/>
                <a:gd name="connsiteY2" fmla="*/ 0 h 241300"/>
                <a:gd name="connsiteX3" fmla="*/ 751269 w 749300"/>
                <a:gd name="connsiteY3" fmla="*/ 0 h 241300"/>
                <a:gd name="connsiteX4" fmla="*/ 720598 w 749300"/>
                <a:gd name="connsiteY4" fmla="*/ 25845 h 241300"/>
                <a:gd name="connsiteX5" fmla="*/ 586550 w 749300"/>
                <a:gd name="connsiteY5" fmla="*/ 159893 h 241300"/>
                <a:gd name="connsiteX6" fmla="*/ 531813 w 749300"/>
                <a:gd name="connsiteY6" fmla="*/ 241871 h 241300"/>
                <a:gd name="connsiteX7" fmla="*/ 524701 w 749300"/>
                <a:gd name="connsiteY7" fmla="*/ 246824 h 241300"/>
                <a:gd name="connsiteX8" fmla="*/ 461835 w 749300"/>
                <a:gd name="connsiteY8" fmla="*/ 246824 h 241300"/>
                <a:gd name="connsiteX9" fmla="*/ 458216 w 749300"/>
                <a:gd name="connsiteY9" fmla="*/ 246317 h 241300"/>
                <a:gd name="connsiteX10" fmla="*/ 522478 w 749300"/>
                <a:gd name="connsiteY10" fmla="*/ 144717 h 241300"/>
                <a:gd name="connsiteX11" fmla="*/ 601091 w 749300"/>
                <a:gd name="connsiteY11" fmla="*/ 55689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300" h="241300">
                  <a:moveTo>
                    <a:pt x="601091" y="55689"/>
                  </a:moveTo>
                  <a:lnTo>
                    <a:pt x="0" y="55689"/>
                  </a:lnTo>
                  <a:lnTo>
                    <a:pt x="0" y="0"/>
                  </a:lnTo>
                  <a:lnTo>
                    <a:pt x="751269" y="0"/>
                  </a:lnTo>
                  <a:cubicBezTo>
                    <a:pt x="740220" y="9335"/>
                    <a:pt x="730377" y="17526"/>
                    <a:pt x="720598" y="25845"/>
                  </a:cubicBezTo>
                  <a:cubicBezTo>
                    <a:pt x="672008" y="66441"/>
                    <a:pt x="627146" y="111303"/>
                    <a:pt x="586550" y="159893"/>
                  </a:cubicBezTo>
                  <a:cubicBezTo>
                    <a:pt x="565442" y="185196"/>
                    <a:pt x="547093" y="212678"/>
                    <a:pt x="531813" y="241871"/>
                  </a:cubicBezTo>
                  <a:cubicBezTo>
                    <a:pt x="530328" y="244527"/>
                    <a:pt x="527706" y="246353"/>
                    <a:pt x="524701" y="246824"/>
                  </a:cubicBezTo>
                  <a:cubicBezTo>
                    <a:pt x="503746" y="247205"/>
                    <a:pt x="482791" y="246824"/>
                    <a:pt x="461835" y="246824"/>
                  </a:cubicBezTo>
                  <a:cubicBezTo>
                    <a:pt x="460621" y="246721"/>
                    <a:pt x="459412" y="246551"/>
                    <a:pt x="458216" y="246317"/>
                  </a:cubicBezTo>
                  <a:cubicBezTo>
                    <a:pt x="475005" y="209733"/>
                    <a:pt x="496619" y="175563"/>
                    <a:pt x="522478" y="144717"/>
                  </a:cubicBezTo>
                  <a:cubicBezTo>
                    <a:pt x="547751" y="114554"/>
                    <a:pt x="574802" y="85471"/>
                    <a:pt x="601091" y="5568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428482" y="1870837"/>
              <a:ext cx="381000" cy="584200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726915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9" y="1349986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79996" indent="-179996">
              <a:buFont typeface="Arial" panose="020B0604020202020204" pitchFamily="34" charset="0"/>
              <a:buChar char="•"/>
              <a:defRPr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5B5D0DF-4895-DB4F-85D9-C3FFDE55B8C8}"/>
              </a:ext>
            </a:extLst>
          </p:cNvPr>
          <p:cNvSpPr/>
          <p:nvPr userDrawn="1"/>
        </p:nvSpPr>
        <p:spPr>
          <a:xfrm>
            <a:off x="384784" y="4708688"/>
            <a:ext cx="4136901" cy="1728688"/>
          </a:xfrm>
          <a:custGeom>
            <a:avLst/>
            <a:gdLst>
              <a:gd name="connsiteX0" fmla="*/ 1041083 w 1035050"/>
              <a:gd name="connsiteY0" fmla="*/ 232283 h 527050"/>
              <a:gd name="connsiteX1" fmla="*/ 1041083 w 1035050"/>
              <a:gd name="connsiteY1" fmla="*/ 300545 h 527050"/>
              <a:gd name="connsiteX2" fmla="*/ 807403 w 1035050"/>
              <a:gd name="connsiteY2" fmla="*/ 532448 h 527050"/>
              <a:gd name="connsiteX3" fmla="*/ 738569 w 1035050"/>
              <a:gd name="connsiteY3" fmla="*/ 532448 h 527050"/>
              <a:gd name="connsiteX4" fmla="*/ 849249 w 1035050"/>
              <a:gd name="connsiteY4" fmla="*/ 300545 h 527050"/>
              <a:gd name="connsiteX5" fmla="*/ 564071 w 1035050"/>
              <a:gd name="connsiteY5" fmla="*/ 300545 h 527050"/>
              <a:gd name="connsiteX6" fmla="*/ 330454 w 1035050"/>
              <a:gd name="connsiteY6" fmla="*/ 532448 h 527050"/>
              <a:gd name="connsiteX7" fmla="*/ 261430 w 1035050"/>
              <a:gd name="connsiteY7" fmla="*/ 532448 h 527050"/>
              <a:gd name="connsiteX8" fmla="*/ 355854 w 1035050"/>
              <a:gd name="connsiteY8" fmla="*/ 314769 h 527050"/>
              <a:gd name="connsiteX9" fmla="*/ 202819 w 1035050"/>
              <a:gd name="connsiteY9" fmla="*/ 532448 h 527050"/>
              <a:gd name="connsiteX10" fmla="*/ 134049 w 1035050"/>
              <a:gd name="connsiteY10" fmla="*/ 532448 h 527050"/>
              <a:gd name="connsiteX11" fmla="*/ 232220 w 1035050"/>
              <a:gd name="connsiteY11" fmla="*/ 311277 h 527050"/>
              <a:gd name="connsiteX12" fmla="*/ 68771 w 1035050"/>
              <a:gd name="connsiteY12" fmla="*/ 532448 h 527050"/>
              <a:gd name="connsiteX13" fmla="*/ 0 w 1035050"/>
              <a:gd name="connsiteY13" fmla="*/ 532448 h 527050"/>
              <a:gd name="connsiteX14" fmla="*/ 162751 w 1035050"/>
              <a:gd name="connsiteY14" fmla="*/ 266192 h 527050"/>
              <a:gd name="connsiteX15" fmla="*/ 0 w 1035050"/>
              <a:gd name="connsiteY15" fmla="*/ 0 h 527050"/>
              <a:gd name="connsiteX16" fmla="*/ 68771 w 1035050"/>
              <a:gd name="connsiteY16" fmla="*/ 0 h 527050"/>
              <a:gd name="connsiteX17" fmla="*/ 231712 w 1035050"/>
              <a:gd name="connsiteY17" fmla="*/ 221107 h 527050"/>
              <a:gd name="connsiteX18" fmla="*/ 134049 w 1035050"/>
              <a:gd name="connsiteY18" fmla="*/ 381 h 527050"/>
              <a:gd name="connsiteX19" fmla="*/ 202819 w 1035050"/>
              <a:gd name="connsiteY19" fmla="*/ 381 h 527050"/>
              <a:gd name="connsiteX20" fmla="*/ 355918 w 1035050"/>
              <a:gd name="connsiteY20" fmla="*/ 218059 h 527050"/>
              <a:gd name="connsiteX21" fmla="*/ 261430 w 1035050"/>
              <a:gd name="connsiteY21" fmla="*/ 381 h 527050"/>
              <a:gd name="connsiteX22" fmla="*/ 330264 w 1035050"/>
              <a:gd name="connsiteY22" fmla="*/ 381 h 527050"/>
              <a:gd name="connsiteX23" fmla="*/ 564071 w 1035050"/>
              <a:gd name="connsiteY23" fmla="*/ 232283 h 527050"/>
              <a:gd name="connsiteX24" fmla="*/ 849440 w 1035050"/>
              <a:gd name="connsiteY24" fmla="*/ 232283 h 527050"/>
              <a:gd name="connsiteX25" fmla="*/ 738759 w 1035050"/>
              <a:gd name="connsiteY25" fmla="*/ 381 h 527050"/>
              <a:gd name="connsiteX26" fmla="*/ 807593 w 1035050"/>
              <a:gd name="connsiteY26" fmla="*/ 381 h 527050"/>
              <a:gd name="connsiteX27" fmla="*/ 1041083 w 1035050"/>
              <a:gd name="connsiteY27" fmla="*/ 232283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35050" h="527050">
                <a:moveTo>
                  <a:pt x="1041083" y="232283"/>
                </a:moveTo>
                <a:lnTo>
                  <a:pt x="1041083" y="300545"/>
                </a:lnTo>
                <a:cubicBezTo>
                  <a:pt x="912573" y="300194"/>
                  <a:pt x="808032" y="403939"/>
                  <a:pt x="807403" y="532448"/>
                </a:cubicBezTo>
                <a:lnTo>
                  <a:pt x="738569" y="532448"/>
                </a:lnTo>
                <a:cubicBezTo>
                  <a:pt x="738665" y="442426"/>
                  <a:pt x="779322" y="357240"/>
                  <a:pt x="849249" y="300545"/>
                </a:cubicBezTo>
                <a:lnTo>
                  <a:pt x="564071" y="300545"/>
                </a:lnTo>
                <a:cubicBezTo>
                  <a:pt x="435571" y="300194"/>
                  <a:pt x="331049" y="403949"/>
                  <a:pt x="330454" y="532448"/>
                </a:cubicBezTo>
                <a:lnTo>
                  <a:pt x="261430" y="532448"/>
                </a:lnTo>
                <a:cubicBezTo>
                  <a:pt x="261469" y="449957"/>
                  <a:pt x="295649" y="371162"/>
                  <a:pt x="355854" y="314769"/>
                </a:cubicBezTo>
                <a:cubicBezTo>
                  <a:pt x="264255" y="348074"/>
                  <a:pt x="203155" y="434982"/>
                  <a:pt x="202819" y="532448"/>
                </a:cubicBezTo>
                <a:lnTo>
                  <a:pt x="134049" y="532448"/>
                </a:lnTo>
                <a:cubicBezTo>
                  <a:pt x="134077" y="448170"/>
                  <a:pt x="169736" y="367833"/>
                  <a:pt x="232220" y="311277"/>
                </a:cubicBezTo>
                <a:cubicBezTo>
                  <a:pt x="135308" y="341431"/>
                  <a:pt x="69149" y="430954"/>
                  <a:pt x="68771" y="532448"/>
                </a:cubicBezTo>
                <a:lnTo>
                  <a:pt x="0" y="532448"/>
                </a:lnTo>
                <a:cubicBezTo>
                  <a:pt x="242" y="420258"/>
                  <a:pt x="63014" y="317565"/>
                  <a:pt x="162751" y="266192"/>
                </a:cubicBezTo>
                <a:cubicBezTo>
                  <a:pt x="63024" y="214841"/>
                  <a:pt x="251" y="112170"/>
                  <a:pt x="0" y="0"/>
                </a:cubicBezTo>
                <a:lnTo>
                  <a:pt x="68771" y="0"/>
                </a:lnTo>
                <a:cubicBezTo>
                  <a:pt x="69086" y="101339"/>
                  <a:pt x="135011" y="190797"/>
                  <a:pt x="231712" y="221107"/>
                </a:cubicBezTo>
                <a:cubicBezTo>
                  <a:pt x="169531" y="164565"/>
                  <a:pt x="134072" y="84425"/>
                  <a:pt x="134049" y="381"/>
                </a:cubicBezTo>
                <a:lnTo>
                  <a:pt x="202819" y="381"/>
                </a:lnTo>
                <a:cubicBezTo>
                  <a:pt x="203128" y="97875"/>
                  <a:pt x="264269" y="184807"/>
                  <a:pt x="355918" y="218059"/>
                </a:cubicBezTo>
                <a:cubicBezTo>
                  <a:pt x="295689" y="161678"/>
                  <a:pt x="261486" y="82882"/>
                  <a:pt x="261430" y="381"/>
                </a:cubicBezTo>
                <a:lnTo>
                  <a:pt x="330264" y="381"/>
                </a:lnTo>
                <a:cubicBezTo>
                  <a:pt x="330893" y="128940"/>
                  <a:pt x="435511" y="232705"/>
                  <a:pt x="564071" y="232283"/>
                </a:cubicBezTo>
                <a:lnTo>
                  <a:pt x="849440" y="232283"/>
                </a:lnTo>
                <a:cubicBezTo>
                  <a:pt x="779505" y="175595"/>
                  <a:pt x="738847" y="90405"/>
                  <a:pt x="738759" y="381"/>
                </a:cubicBezTo>
                <a:lnTo>
                  <a:pt x="807593" y="381"/>
                </a:lnTo>
                <a:cubicBezTo>
                  <a:pt x="808223" y="128815"/>
                  <a:pt x="912647" y="232530"/>
                  <a:pt x="1041083" y="232283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74887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ext Slide - With side bar 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4"/>
            <a:ext cx="5984875" cy="5128604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DF3D0604-3EEB-7547-A86F-8B3EFC40A3EC}"/>
              </a:ext>
            </a:extLst>
          </p:cNvPr>
          <p:cNvSpPr/>
          <p:nvPr userDrawn="1"/>
        </p:nvSpPr>
        <p:spPr>
          <a:xfrm>
            <a:off x="384784" y="4446884"/>
            <a:ext cx="4321328" cy="1964632"/>
          </a:xfrm>
          <a:custGeom>
            <a:avLst/>
            <a:gdLst>
              <a:gd name="connsiteX0" fmla="*/ 1010833 w 1009650"/>
              <a:gd name="connsiteY0" fmla="*/ 229067 h 457200"/>
              <a:gd name="connsiteX1" fmla="*/ 972733 w 1009650"/>
              <a:gd name="connsiteY1" fmla="*/ 246593 h 457200"/>
              <a:gd name="connsiteX2" fmla="*/ 768072 w 1009650"/>
              <a:gd name="connsiteY2" fmla="*/ 348701 h 457200"/>
              <a:gd name="connsiteX3" fmla="*/ 658853 w 1009650"/>
              <a:gd name="connsiteY3" fmla="*/ 435887 h 457200"/>
              <a:gd name="connsiteX4" fmla="*/ 625770 w 1009650"/>
              <a:gd name="connsiteY4" fmla="*/ 457159 h 457200"/>
              <a:gd name="connsiteX5" fmla="*/ 594020 w 1009650"/>
              <a:gd name="connsiteY5" fmla="*/ 447126 h 457200"/>
              <a:gd name="connsiteX6" fmla="*/ 591352 w 1009650"/>
              <a:gd name="connsiteY6" fmla="*/ 428076 h 457200"/>
              <a:gd name="connsiteX7" fmla="*/ 620117 w 1009650"/>
              <a:gd name="connsiteY7" fmla="*/ 377721 h 457200"/>
              <a:gd name="connsiteX8" fmla="*/ 677966 w 1009650"/>
              <a:gd name="connsiteY8" fmla="*/ 290281 h 457200"/>
              <a:gd name="connsiteX9" fmla="*/ 688507 w 1009650"/>
              <a:gd name="connsiteY9" fmla="*/ 269136 h 457200"/>
              <a:gd name="connsiteX10" fmla="*/ 674410 w 1009650"/>
              <a:gd name="connsiteY10" fmla="*/ 241704 h 457200"/>
              <a:gd name="connsiteX11" fmla="*/ 636310 w 1009650"/>
              <a:gd name="connsiteY11" fmla="*/ 240307 h 457200"/>
              <a:gd name="connsiteX12" fmla="*/ 469495 w 1009650"/>
              <a:gd name="connsiteY12" fmla="*/ 274597 h 457200"/>
              <a:gd name="connsiteX13" fmla="*/ 356846 w 1009650"/>
              <a:gd name="connsiteY13" fmla="*/ 325905 h 457200"/>
              <a:gd name="connsiteX14" fmla="*/ 235752 w 1009650"/>
              <a:gd name="connsiteY14" fmla="*/ 378864 h 457200"/>
              <a:gd name="connsiteX15" fmla="*/ 118468 w 1009650"/>
              <a:gd name="connsiteY15" fmla="*/ 386611 h 457200"/>
              <a:gd name="connsiteX16" fmla="*/ 4168 w 1009650"/>
              <a:gd name="connsiteY16" fmla="*/ 268882 h 457200"/>
              <a:gd name="connsiteX17" fmla="*/ 25186 w 1009650"/>
              <a:gd name="connsiteY17" fmla="*/ 136802 h 457200"/>
              <a:gd name="connsiteX18" fmla="*/ 149075 w 1009650"/>
              <a:gd name="connsiteY18" fmla="*/ 68476 h 457200"/>
              <a:gd name="connsiteX19" fmla="*/ 296649 w 1009650"/>
              <a:gd name="connsiteY19" fmla="*/ 103464 h 457200"/>
              <a:gd name="connsiteX20" fmla="*/ 415076 w 1009650"/>
              <a:gd name="connsiteY20" fmla="*/ 161059 h 457200"/>
              <a:gd name="connsiteX21" fmla="*/ 572429 w 1009650"/>
              <a:gd name="connsiteY21" fmla="*/ 209255 h 457200"/>
              <a:gd name="connsiteX22" fmla="*/ 649836 w 1009650"/>
              <a:gd name="connsiteY22" fmla="*/ 219161 h 457200"/>
              <a:gd name="connsiteX23" fmla="*/ 675236 w 1009650"/>
              <a:gd name="connsiteY23" fmla="*/ 216812 h 457200"/>
              <a:gd name="connsiteX24" fmla="*/ 690125 w 1009650"/>
              <a:gd name="connsiteY24" fmla="*/ 195995 h 457200"/>
              <a:gd name="connsiteX25" fmla="*/ 688317 w 1009650"/>
              <a:gd name="connsiteY25" fmla="*/ 190586 h 457200"/>
              <a:gd name="connsiteX26" fmla="*/ 667934 w 1009650"/>
              <a:gd name="connsiteY26" fmla="*/ 151343 h 457200"/>
              <a:gd name="connsiteX27" fmla="*/ 603036 w 1009650"/>
              <a:gd name="connsiteY27" fmla="*/ 53871 h 457200"/>
              <a:gd name="connsiteX28" fmla="*/ 591098 w 1009650"/>
              <a:gd name="connsiteY28" fmla="*/ 30820 h 457200"/>
              <a:gd name="connsiteX29" fmla="*/ 608179 w 1009650"/>
              <a:gd name="connsiteY29" fmla="*/ 848 h 457200"/>
              <a:gd name="connsiteX30" fmla="*/ 649200 w 1009650"/>
              <a:gd name="connsiteY30" fmla="*/ 12977 h 457200"/>
              <a:gd name="connsiteX31" fmla="*/ 701905 w 1009650"/>
              <a:gd name="connsiteY31" fmla="*/ 60856 h 457200"/>
              <a:gd name="connsiteX32" fmla="*/ 813474 w 1009650"/>
              <a:gd name="connsiteY32" fmla="*/ 134389 h 457200"/>
              <a:gd name="connsiteX33" fmla="*/ 1006642 w 1009650"/>
              <a:gd name="connsiteY33" fmla="*/ 226972 h 457200"/>
              <a:gd name="connsiteX34" fmla="*/ 1010833 w 1009650"/>
              <a:gd name="connsiteY34" fmla="*/ 22906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457200">
                <a:moveTo>
                  <a:pt x="1010833" y="229067"/>
                </a:moveTo>
                <a:cubicBezTo>
                  <a:pt x="997434" y="235417"/>
                  <a:pt x="984925" y="240815"/>
                  <a:pt x="972733" y="246593"/>
                </a:cubicBezTo>
                <a:cubicBezTo>
                  <a:pt x="903581" y="278724"/>
                  <a:pt x="833668" y="309522"/>
                  <a:pt x="768072" y="348701"/>
                </a:cubicBezTo>
                <a:cubicBezTo>
                  <a:pt x="728311" y="373291"/>
                  <a:pt x="691642" y="402562"/>
                  <a:pt x="658853" y="435887"/>
                </a:cubicBezTo>
                <a:cubicBezTo>
                  <a:pt x="650022" y="445921"/>
                  <a:pt x="638563" y="453288"/>
                  <a:pt x="625770" y="457159"/>
                </a:cubicBezTo>
                <a:cubicBezTo>
                  <a:pt x="614145" y="459928"/>
                  <a:pt x="601942" y="456072"/>
                  <a:pt x="594020" y="447126"/>
                </a:cubicBezTo>
                <a:cubicBezTo>
                  <a:pt x="588841" y="442152"/>
                  <a:pt x="587739" y="434281"/>
                  <a:pt x="591352" y="428076"/>
                </a:cubicBezTo>
                <a:cubicBezTo>
                  <a:pt x="600559" y="411122"/>
                  <a:pt x="609703" y="393977"/>
                  <a:pt x="620117" y="377721"/>
                </a:cubicBezTo>
                <a:cubicBezTo>
                  <a:pt x="639167" y="348320"/>
                  <a:pt x="658853" y="319555"/>
                  <a:pt x="677966" y="290281"/>
                </a:cubicBezTo>
                <a:cubicBezTo>
                  <a:pt x="682182" y="283605"/>
                  <a:pt x="685714" y="276521"/>
                  <a:pt x="688507" y="269136"/>
                </a:cubicBezTo>
                <a:cubicBezTo>
                  <a:pt x="693714" y="255801"/>
                  <a:pt x="688507" y="244244"/>
                  <a:pt x="674410" y="241704"/>
                </a:cubicBezTo>
                <a:cubicBezTo>
                  <a:pt x="661836" y="239482"/>
                  <a:pt x="649014" y="239012"/>
                  <a:pt x="636310" y="240307"/>
                </a:cubicBezTo>
                <a:cubicBezTo>
                  <a:pt x="579541" y="245958"/>
                  <a:pt x="523090" y="254975"/>
                  <a:pt x="469495" y="274597"/>
                </a:cubicBezTo>
                <a:cubicBezTo>
                  <a:pt x="431081" y="289732"/>
                  <a:pt x="393480" y="306858"/>
                  <a:pt x="356846" y="325905"/>
                </a:cubicBezTo>
                <a:cubicBezTo>
                  <a:pt x="317159" y="344955"/>
                  <a:pt x="278233" y="366227"/>
                  <a:pt x="235752" y="378864"/>
                </a:cubicBezTo>
                <a:cubicBezTo>
                  <a:pt x="197915" y="391187"/>
                  <a:pt x="157597" y="393850"/>
                  <a:pt x="118468" y="386611"/>
                </a:cubicBezTo>
                <a:cubicBezTo>
                  <a:pt x="60224" y="373808"/>
                  <a:pt x="15244" y="327478"/>
                  <a:pt x="4168" y="268882"/>
                </a:cubicBezTo>
                <a:cubicBezTo>
                  <a:pt x="-4405" y="222463"/>
                  <a:pt x="-849" y="177505"/>
                  <a:pt x="25186" y="136802"/>
                </a:cubicBezTo>
                <a:cubicBezTo>
                  <a:pt x="53888" y="91971"/>
                  <a:pt x="95925" y="69746"/>
                  <a:pt x="149075" y="68476"/>
                </a:cubicBezTo>
                <a:cubicBezTo>
                  <a:pt x="202224" y="67206"/>
                  <a:pt x="249976" y="81557"/>
                  <a:pt x="296649" y="103464"/>
                </a:cubicBezTo>
                <a:cubicBezTo>
                  <a:pt x="336400" y="122133"/>
                  <a:pt x="375875" y="141331"/>
                  <a:pt x="415076" y="161059"/>
                </a:cubicBezTo>
                <a:cubicBezTo>
                  <a:pt x="464691" y="185237"/>
                  <a:pt x="517785" y="201499"/>
                  <a:pt x="572429" y="209255"/>
                </a:cubicBezTo>
                <a:cubicBezTo>
                  <a:pt x="598126" y="213234"/>
                  <a:pt x="623928" y="216536"/>
                  <a:pt x="649836" y="219161"/>
                </a:cubicBezTo>
                <a:cubicBezTo>
                  <a:pt x="658375" y="219866"/>
                  <a:pt x="666971" y="219071"/>
                  <a:pt x="675236" y="216812"/>
                </a:cubicBezTo>
                <a:cubicBezTo>
                  <a:pt x="685095" y="215175"/>
                  <a:pt x="691762" y="205855"/>
                  <a:pt x="690125" y="195995"/>
                </a:cubicBezTo>
                <a:cubicBezTo>
                  <a:pt x="689812" y="194108"/>
                  <a:pt x="689201" y="192282"/>
                  <a:pt x="688317" y="190586"/>
                </a:cubicBezTo>
                <a:cubicBezTo>
                  <a:pt x="682682" y="176935"/>
                  <a:pt x="675862" y="163803"/>
                  <a:pt x="667934" y="151343"/>
                </a:cubicBezTo>
                <a:cubicBezTo>
                  <a:pt x="646724" y="118577"/>
                  <a:pt x="624499" y="86446"/>
                  <a:pt x="603036" y="53871"/>
                </a:cubicBezTo>
                <a:cubicBezTo>
                  <a:pt x="598297" y="46605"/>
                  <a:pt x="594298" y="38883"/>
                  <a:pt x="591098" y="30820"/>
                </a:cubicBezTo>
                <a:cubicBezTo>
                  <a:pt x="584748" y="15771"/>
                  <a:pt x="592304" y="3833"/>
                  <a:pt x="608179" y="848"/>
                </a:cubicBezTo>
                <a:cubicBezTo>
                  <a:pt x="623012" y="-2026"/>
                  <a:pt x="638315" y="2499"/>
                  <a:pt x="649200" y="12977"/>
                </a:cubicBezTo>
                <a:cubicBezTo>
                  <a:pt x="666917" y="28788"/>
                  <a:pt x="683999" y="45298"/>
                  <a:pt x="701905" y="60856"/>
                </a:cubicBezTo>
                <a:cubicBezTo>
                  <a:pt x="735701" y="90165"/>
                  <a:pt x="773214" y="114889"/>
                  <a:pt x="813474" y="134389"/>
                </a:cubicBezTo>
                <a:cubicBezTo>
                  <a:pt x="877674" y="165631"/>
                  <a:pt x="942253" y="196111"/>
                  <a:pt x="1006642" y="226972"/>
                </a:cubicBezTo>
                <a:cubicBezTo>
                  <a:pt x="1007785" y="227226"/>
                  <a:pt x="1008801" y="227924"/>
                  <a:pt x="1010833" y="229067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658633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ext Slide - With side bar 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4"/>
            <a:ext cx="5984875" cy="5128604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11" name="Freeform 10">
            <a:extLst>
              <a:ext uri="{FF2B5EF4-FFF2-40B4-BE49-F238E27FC236}">
                <a16:creationId xmlns:a16="http://schemas.microsoft.com/office/drawing/2014/main" id="{61FA821A-0A50-424D-A225-45CEE1614094}"/>
              </a:ext>
            </a:extLst>
          </p:cNvPr>
          <p:cNvSpPr/>
          <p:nvPr userDrawn="1"/>
        </p:nvSpPr>
        <p:spPr>
          <a:xfrm>
            <a:off x="417802" y="4499270"/>
            <a:ext cx="4001620" cy="1963059"/>
          </a:xfrm>
          <a:custGeom>
            <a:avLst/>
            <a:gdLst>
              <a:gd name="connsiteX0" fmla="*/ 653606 w 1009650"/>
              <a:gd name="connsiteY0" fmla="*/ 497819 h 495300"/>
              <a:gd name="connsiteX1" fmla="*/ 774636 w 1009650"/>
              <a:gd name="connsiteY1" fmla="*/ 290872 h 495300"/>
              <a:gd name="connsiteX2" fmla="*/ 768286 w 1009650"/>
              <a:gd name="connsiteY2" fmla="*/ 293984 h 495300"/>
              <a:gd name="connsiteX3" fmla="*/ 669354 w 1009650"/>
              <a:gd name="connsiteY3" fmla="*/ 321543 h 495300"/>
              <a:gd name="connsiteX4" fmla="*/ 435483 w 1009650"/>
              <a:gd name="connsiteY4" fmla="*/ 279950 h 495300"/>
              <a:gd name="connsiteX5" fmla="*/ 276289 w 1009650"/>
              <a:gd name="connsiteY5" fmla="*/ 231500 h 495300"/>
              <a:gd name="connsiteX6" fmla="*/ 48514 w 1009650"/>
              <a:gd name="connsiteY6" fmla="*/ 286935 h 495300"/>
              <a:gd name="connsiteX7" fmla="*/ 41529 w 1009650"/>
              <a:gd name="connsiteY7" fmla="*/ 291952 h 495300"/>
              <a:gd name="connsiteX8" fmla="*/ 0 w 1009650"/>
              <a:gd name="connsiteY8" fmla="*/ 227880 h 495300"/>
              <a:gd name="connsiteX9" fmla="*/ 39815 w 1009650"/>
              <a:gd name="connsiteY9" fmla="*/ 203369 h 495300"/>
              <a:gd name="connsiteX10" fmla="*/ 262065 w 1009650"/>
              <a:gd name="connsiteY10" fmla="*/ 152950 h 495300"/>
              <a:gd name="connsiteX11" fmla="*/ 401765 w 1009650"/>
              <a:gd name="connsiteY11" fmla="*/ 185843 h 495300"/>
              <a:gd name="connsiteX12" fmla="*/ 517525 w 1009650"/>
              <a:gd name="connsiteY12" fmla="*/ 230293 h 495300"/>
              <a:gd name="connsiteX13" fmla="*/ 691325 w 1009650"/>
              <a:gd name="connsiteY13" fmla="*/ 242676 h 495300"/>
              <a:gd name="connsiteX14" fmla="*/ 775335 w 1009650"/>
              <a:gd name="connsiteY14" fmla="*/ 213847 h 495300"/>
              <a:gd name="connsiteX15" fmla="*/ 778701 w 1009650"/>
              <a:gd name="connsiteY15" fmla="*/ 211434 h 495300"/>
              <a:gd name="connsiteX16" fmla="*/ 653859 w 1009650"/>
              <a:gd name="connsiteY16" fmla="*/ 1185 h 495300"/>
              <a:gd name="connsiteX17" fmla="*/ 659384 w 1009650"/>
              <a:gd name="connsiteY17" fmla="*/ 169 h 495300"/>
              <a:gd name="connsiteX18" fmla="*/ 702246 w 1009650"/>
              <a:gd name="connsiteY18" fmla="*/ 169 h 495300"/>
              <a:gd name="connsiteX19" fmla="*/ 712089 w 1009650"/>
              <a:gd name="connsiteY19" fmla="*/ 5313 h 495300"/>
              <a:gd name="connsiteX20" fmla="*/ 934339 w 1009650"/>
              <a:gd name="connsiteY20" fmla="*/ 195813 h 495300"/>
              <a:gd name="connsiteX21" fmla="*/ 1004189 w 1009650"/>
              <a:gd name="connsiteY21" fmla="*/ 226674 h 495300"/>
              <a:gd name="connsiteX22" fmla="*/ 1012190 w 1009650"/>
              <a:gd name="connsiteY22" fmla="*/ 238866 h 495300"/>
              <a:gd name="connsiteX23" fmla="*/ 1012190 w 1009650"/>
              <a:gd name="connsiteY23" fmla="*/ 260329 h 495300"/>
              <a:gd name="connsiteX24" fmla="*/ 1005078 w 1009650"/>
              <a:gd name="connsiteY24" fmla="*/ 270869 h 495300"/>
              <a:gd name="connsiteX25" fmla="*/ 882650 w 1009650"/>
              <a:gd name="connsiteY25" fmla="*/ 330750 h 495300"/>
              <a:gd name="connsiteX26" fmla="*/ 712851 w 1009650"/>
              <a:gd name="connsiteY26" fmla="*/ 492167 h 495300"/>
              <a:gd name="connsiteX27" fmla="*/ 701548 w 1009650"/>
              <a:gd name="connsiteY27" fmla="*/ 497945 h 495300"/>
              <a:gd name="connsiteX28" fmla="*/ 653606 w 1009650"/>
              <a:gd name="connsiteY28" fmla="*/ 497819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009650" h="495300">
                <a:moveTo>
                  <a:pt x="653606" y="497819"/>
                </a:moveTo>
                <a:cubicBezTo>
                  <a:pt x="679894" y="419650"/>
                  <a:pt x="722122" y="352531"/>
                  <a:pt x="774636" y="290872"/>
                </a:cubicBezTo>
                <a:cubicBezTo>
                  <a:pt x="772605" y="291888"/>
                  <a:pt x="770509" y="292904"/>
                  <a:pt x="768286" y="293984"/>
                </a:cubicBezTo>
                <a:cubicBezTo>
                  <a:pt x="737426" y="310811"/>
                  <a:pt x="703707" y="317034"/>
                  <a:pt x="669354" y="321543"/>
                </a:cubicBezTo>
                <a:cubicBezTo>
                  <a:pt x="586804" y="332465"/>
                  <a:pt x="510604" y="311129"/>
                  <a:pt x="435483" y="279950"/>
                </a:cubicBezTo>
                <a:cubicBezTo>
                  <a:pt x="384048" y="258551"/>
                  <a:pt x="331915" y="238802"/>
                  <a:pt x="276289" y="231500"/>
                </a:cubicBezTo>
                <a:cubicBezTo>
                  <a:pt x="193739" y="220705"/>
                  <a:pt x="116840" y="237215"/>
                  <a:pt x="48514" y="286935"/>
                </a:cubicBezTo>
                <a:lnTo>
                  <a:pt x="41529" y="291952"/>
                </a:lnTo>
                <a:lnTo>
                  <a:pt x="0" y="227880"/>
                </a:lnTo>
                <a:cubicBezTo>
                  <a:pt x="13462" y="219562"/>
                  <a:pt x="26353" y="210926"/>
                  <a:pt x="39815" y="203369"/>
                </a:cubicBezTo>
                <a:cubicBezTo>
                  <a:pt x="107248" y="164869"/>
                  <a:pt x="184618" y="147317"/>
                  <a:pt x="262065" y="152950"/>
                </a:cubicBezTo>
                <a:cubicBezTo>
                  <a:pt x="310031" y="156756"/>
                  <a:pt x="357139" y="167847"/>
                  <a:pt x="401765" y="185843"/>
                </a:cubicBezTo>
                <a:cubicBezTo>
                  <a:pt x="440245" y="200702"/>
                  <a:pt x="478663" y="215879"/>
                  <a:pt x="517525" y="230293"/>
                </a:cubicBezTo>
                <a:cubicBezTo>
                  <a:pt x="574167" y="250804"/>
                  <a:pt x="632460" y="251756"/>
                  <a:pt x="691325" y="242676"/>
                </a:cubicBezTo>
                <a:cubicBezTo>
                  <a:pt x="721106" y="238104"/>
                  <a:pt x="749808" y="230547"/>
                  <a:pt x="775335" y="213847"/>
                </a:cubicBezTo>
                <a:cubicBezTo>
                  <a:pt x="776224" y="213275"/>
                  <a:pt x="776986" y="212640"/>
                  <a:pt x="778701" y="211434"/>
                </a:cubicBezTo>
                <a:cubicBezTo>
                  <a:pt x="723964" y="149267"/>
                  <a:pt x="680339" y="80687"/>
                  <a:pt x="653859" y="1185"/>
                </a:cubicBezTo>
                <a:cubicBezTo>
                  <a:pt x="655667" y="682"/>
                  <a:pt x="657516" y="342"/>
                  <a:pt x="659384" y="169"/>
                </a:cubicBezTo>
                <a:cubicBezTo>
                  <a:pt x="673671" y="169"/>
                  <a:pt x="687959" y="-212"/>
                  <a:pt x="702246" y="169"/>
                </a:cubicBezTo>
                <a:cubicBezTo>
                  <a:pt x="706089" y="479"/>
                  <a:pt x="709640" y="2335"/>
                  <a:pt x="712089" y="5313"/>
                </a:cubicBezTo>
                <a:cubicBezTo>
                  <a:pt x="769011" y="86458"/>
                  <a:pt x="845443" y="151971"/>
                  <a:pt x="934339" y="195813"/>
                </a:cubicBezTo>
                <a:cubicBezTo>
                  <a:pt x="957135" y="207179"/>
                  <a:pt x="980757" y="216831"/>
                  <a:pt x="1004189" y="226674"/>
                </a:cubicBezTo>
                <a:cubicBezTo>
                  <a:pt x="1010539" y="229277"/>
                  <a:pt x="1012825" y="232198"/>
                  <a:pt x="1012190" y="238866"/>
                </a:cubicBezTo>
                <a:cubicBezTo>
                  <a:pt x="1011555" y="246006"/>
                  <a:pt x="1011555" y="253188"/>
                  <a:pt x="1012190" y="260329"/>
                </a:cubicBezTo>
                <a:cubicBezTo>
                  <a:pt x="1013122" y="265200"/>
                  <a:pt x="1009945" y="269910"/>
                  <a:pt x="1005078" y="270869"/>
                </a:cubicBezTo>
                <a:cubicBezTo>
                  <a:pt x="962271" y="286456"/>
                  <a:pt x="921233" y="306527"/>
                  <a:pt x="882650" y="330750"/>
                </a:cubicBezTo>
                <a:cubicBezTo>
                  <a:pt x="815696" y="372492"/>
                  <a:pt x="757927" y="427410"/>
                  <a:pt x="712851" y="492167"/>
                </a:cubicBezTo>
                <a:cubicBezTo>
                  <a:pt x="710494" y="496091"/>
                  <a:pt x="706110" y="498332"/>
                  <a:pt x="701548" y="497945"/>
                </a:cubicBezTo>
                <a:cubicBezTo>
                  <a:pt x="686244" y="497565"/>
                  <a:pt x="670687" y="497819"/>
                  <a:pt x="653606" y="497819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743178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ctivity 2">
    <p:bg>
      <p:bgPr>
        <a:solidFill>
          <a:srgbClr val="23CE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69"/>
          <a:stretch/>
        </p:blipFill>
        <p:spPr>
          <a:xfrm flipH="1">
            <a:off x="-320039" y="0"/>
            <a:ext cx="54787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23413" y="344971"/>
            <a:ext cx="4679121" cy="2858874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4000" baseline="0">
                <a:solidFill>
                  <a:srgbClr val="004050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Activity: </a:t>
            </a:r>
            <a:br>
              <a:rPr lang="en-US" noProof="0" dirty="0"/>
            </a:br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123412" y="3525006"/>
            <a:ext cx="4679121" cy="709613"/>
          </a:xfrm>
        </p:spPr>
        <p:txBody>
          <a:bodyPr/>
          <a:lstStyle>
            <a:lvl1pPr>
              <a:lnSpc>
                <a:spcPct val="100000"/>
              </a:lnSpc>
              <a:defRPr b="1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56887D20-DCD6-8E49-BF31-8F4C2FCCD421}"/>
              </a:ext>
            </a:extLst>
          </p:cNvPr>
          <p:cNvSpPr/>
          <p:nvPr userDrawn="1"/>
        </p:nvSpPr>
        <p:spPr>
          <a:xfrm>
            <a:off x="3094978" y="2463017"/>
            <a:ext cx="3525956" cy="4061544"/>
          </a:xfrm>
          <a:custGeom>
            <a:avLst/>
            <a:gdLst>
              <a:gd name="connsiteX0" fmla="*/ 1008895 w 1003300"/>
              <a:gd name="connsiteY0" fmla="*/ 731076 h 1155700"/>
              <a:gd name="connsiteX1" fmla="*/ 581921 w 1003300"/>
              <a:gd name="connsiteY1" fmla="*/ 1157986 h 1155700"/>
              <a:gd name="connsiteX2" fmla="*/ 581921 w 1003300"/>
              <a:gd name="connsiteY2" fmla="*/ 932371 h 1155700"/>
              <a:gd name="connsiteX3" fmla="*/ 565728 w 1003300"/>
              <a:gd name="connsiteY3" fmla="*/ 932371 h 1155700"/>
              <a:gd name="connsiteX4" fmla="*/ 485337 w 1003300"/>
              <a:gd name="connsiteY4" fmla="*/ 923163 h 1155700"/>
              <a:gd name="connsiteX5" fmla="*/ 405454 w 1003300"/>
              <a:gd name="connsiteY5" fmla="*/ 877824 h 1155700"/>
              <a:gd name="connsiteX6" fmla="*/ 306585 w 1003300"/>
              <a:gd name="connsiteY6" fmla="*/ 784035 h 1155700"/>
              <a:gd name="connsiteX7" fmla="*/ 114497 w 1003300"/>
              <a:gd name="connsiteY7" fmla="*/ 591312 h 1155700"/>
              <a:gd name="connsiteX8" fmla="*/ 29534 w 1003300"/>
              <a:gd name="connsiteY8" fmla="*/ 484251 h 1155700"/>
              <a:gd name="connsiteX9" fmla="*/ 7500 w 1003300"/>
              <a:gd name="connsiteY9" fmla="*/ 408051 h 1155700"/>
              <a:gd name="connsiteX10" fmla="*/ 452 w 1003300"/>
              <a:gd name="connsiteY10" fmla="*/ 282766 h 1155700"/>
              <a:gd name="connsiteX11" fmla="*/ 452 w 1003300"/>
              <a:gd name="connsiteY11" fmla="*/ 10668 h 1155700"/>
              <a:gd name="connsiteX12" fmla="*/ 452 w 1003300"/>
              <a:gd name="connsiteY12" fmla="*/ 1333 h 1155700"/>
              <a:gd name="connsiteX13" fmla="*/ 201937 w 1003300"/>
              <a:gd name="connsiteY13" fmla="*/ 203200 h 1155700"/>
              <a:gd name="connsiteX14" fmla="*/ 405137 w 1003300"/>
              <a:gd name="connsiteY14" fmla="*/ 0 h 1155700"/>
              <a:gd name="connsiteX15" fmla="*/ 405137 w 1003300"/>
              <a:gd name="connsiteY15" fmla="*/ 527876 h 1155700"/>
              <a:gd name="connsiteX16" fmla="*/ 573221 w 1003300"/>
              <a:gd name="connsiteY16" fmla="*/ 527876 h 1155700"/>
              <a:gd name="connsiteX17" fmla="*/ 581984 w 1003300"/>
              <a:gd name="connsiteY17" fmla="*/ 518732 h 1155700"/>
              <a:gd name="connsiteX18" fmla="*/ 581984 w 1003300"/>
              <a:gd name="connsiteY18" fmla="*/ 303975 h 1155700"/>
              <a:gd name="connsiteX19" fmla="*/ 1008895 w 1003300"/>
              <a:gd name="connsiteY19" fmla="*/ 731076 h 1155700"/>
              <a:gd name="connsiteX20" fmla="*/ 649929 w 1003300"/>
              <a:gd name="connsiteY20" fmla="*/ 864426 h 1155700"/>
              <a:gd name="connsiteX21" fmla="*/ 649929 w 1003300"/>
              <a:gd name="connsiteY21" fmla="*/ 991807 h 1155700"/>
              <a:gd name="connsiteX22" fmla="*/ 911359 w 1003300"/>
              <a:gd name="connsiteY22" fmla="*/ 730568 h 1155700"/>
              <a:gd name="connsiteX23" fmla="*/ 649231 w 1003300"/>
              <a:gd name="connsiteY23" fmla="*/ 468376 h 1155700"/>
              <a:gd name="connsiteX24" fmla="*/ 649231 w 1003300"/>
              <a:gd name="connsiteY24" fmla="*/ 595693 h 1155700"/>
              <a:gd name="connsiteX25" fmla="*/ 216732 w 1003300"/>
              <a:gd name="connsiteY25" fmla="*/ 595693 h 1155700"/>
              <a:gd name="connsiteX26" fmla="*/ 221558 w 1003300"/>
              <a:gd name="connsiteY26" fmla="*/ 601091 h 1155700"/>
              <a:gd name="connsiteX27" fmla="*/ 427870 w 1003300"/>
              <a:gd name="connsiteY27" fmla="*/ 807720 h 1155700"/>
              <a:gd name="connsiteX28" fmla="*/ 542170 w 1003300"/>
              <a:gd name="connsiteY28" fmla="*/ 862457 h 1155700"/>
              <a:gd name="connsiteX29" fmla="*/ 624720 w 1003300"/>
              <a:gd name="connsiteY29" fmla="*/ 864426 h 1155700"/>
              <a:gd name="connsiteX30" fmla="*/ 649929 w 1003300"/>
              <a:gd name="connsiteY30" fmla="*/ 864426 h 1155700"/>
              <a:gd name="connsiteX31" fmla="*/ 68523 w 1003300"/>
              <a:gd name="connsiteY31" fmla="*/ 162941 h 1155700"/>
              <a:gd name="connsiteX32" fmla="*/ 68142 w 1003300"/>
              <a:gd name="connsiteY32" fmla="*/ 168275 h 1155700"/>
              <a:gd name="connsiteX33" fmla="*/ 68460 w 1003300"/>
              <a:gd name="connsiteY33" fmla="*/ 339725 h 1155700"/>
              <a:gd name="connsiteX34" fmla="*/ 75318 w 1003300"/>
              <a:gd name="connsiteY34" fmla="*/ 411162 h 1155700"/>
              <a:gd name="connsiteX35" fmla="*/ 127325 w 1003300"/>
              <a:gd name="connsiteY35" fmla="*/ 494665 h 1155700"/>
              <a:gd name="connsiteX36" fmla="*/ 203207 w 1003300"/>
              <a:gd name="connsiteY36" fmla="*/ 521780 h 1155700"/>
              <a:gd name="connsiteX37" fmla="*/ 333889 w 1003300"/>
              <a:gd name="connsiteY37" fmla="*/ 527558 h 1155700"/>
              <a:gd name="connsiteX38" fmla="*/ 336937 w 1003300"/>
              <a:gd name="connsiteY38" fmla="*/ 526732 h 1155700"/>
              <a:gd name="connsiteX39" fmla="*/ 336938 w 1003300"/>
              <a:gd name="connsiteY39" fmla="*/ 162243 h 1155700"/>
              <a:gd name="connsiteX40" fmla="*/ 202508 w 1003300"/>
              <a:gd name="connsiteY40" fmla="*/ 295021 h 115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3300" h="1155700">
                <a:moveTo>
                  <a:pt x="1008895" y="731076"/>
                </a:moveTo>
                <a:lnTo>
                  <a:pt x="581921" y="1157986"/>
                </a:lnTo>
                <a:lnTo>
                  <a:pt x="581921" y="932371"/>
                </a:lnTo>
                <a:lnTo>
                  <a:pt x="565728" y="932371"/>
                </a:lnTo>
                <a:cubicBezTo>
                  <a:pt x="538636" y="932998"/>
                  <a:pt x="511586" y="929900"/>
                  <a:pt x="485337" y="923163"/>
                </a:cubicBezTo>
                <a:cubicBezTo>
                  <a:pt x="455495" y="914588"/>
                  <a:pt x="428116" y="899048"/>
                  <a:pt x="405454" y="877824"/>
                </a:cubicBezTo>
                <a:cubicBezTo>
                  <a:pt x="371736" y="847407"/>
                  <a:pt x="338843" y="815975"/>
                  <a:pt x="306585" y="784035"/>
                </a:cubicBezTo>
                <a:cubicBezTo>
                  <a:pt x="242111" y="720238"/>
                  <a:pt x="178082" y="655997"/>
                  <a:pt x="114497" y="591312"/>
                </a:cubicBezTo>
                <a:cubicBezTo>
                  <a:pt x="82430" y="558737"/>
                  <a:pt x="52140" y="524510"/>
                  <a:pt x="29534" y="484251"/>
                </a:cubicBezTo>
                <a:cubicBezTo>
                  <a:pt x="16810" y="460725"/>
                  <a:pt x="9295" y="434737"/>
                  <a:pt x="7500" y="408051"/>
                </a:cubicBezTo>
                <a:cubicBezTo>
                  <a:pt x="3944" y="366395"/>
                  <a:pt x="1150" y="324548"/>
                  <a:pt x="452" y="282766"/>
                </a:cubicBezTo>
                <a:cubicBezTo>
                  <a:pt x="-565" y="192087"/>
                  <a:pt x="452" y="101346"/>
                  <a:pt x="452" y="10668"/>
                </a:cubicBezTo>
                <a:lnTo>
                  <a:pt x="452" y="1333"/>
                </a:lnTo>
                <a:cubicBezTo>
                  <a:pt x="67952" y="68961"/>
                  <a:pt x="134817" y="135890"/>
                  <a:pt x="201937" y="203200"/>
                </a:cubicBezTo>
                <a:lnTo>
                  <a:pt x="405137" y="0"/>
                </a:lnTo>
                <a:lnTo>
                  <a:pt x="405137" y="527876"/>
                </a:lnTo>
                <a:cubicBezTo>
                  <a:pt x="408185" y="527876"/>
                  <a:pt x="519818" y="527876"/>
                  <a:pt x="573221" y="527876"/>
                </a:cubicBezTo>
                <a:cubicBezTo>
                  <a:pt x="580524" y="527876"/>
                  <a:pt x="581984" y="525463"/>
                  <a:pt x="581984" y="518732"/>
                </a:cubicBezTo>
                <a:cubicBezTo>
                  <a:pt x="581984" y="449516"/>
                  <a:pt x="581984" y="305435"/>
                  <a:pt x="581984" y="303975"/>
                </a:cubicBezTo>
                <a:cubicBezTo>
                  <a:pt x="580778" y="304292"/>
                  <a:pt x="1010038" y="732028"/>
                  <a:pt x="1008895" y="731076"/>
                </a:cubicBezTo>
                <a:close/>
                <a:moveTo>
                  <a:pt x="649929" y="864426"/>
                </a:moveTo>
                <a:lnTo>
                  <a:pt x="649929" y="991807"/>
                </a:lnTo>
                <a:cubicBezTo>
                  <a:pt x="737601" y="904092"/>
                  <a:pt x="824745" y="817012"/>
                  <a:pt x="911359" y="730568"/>
                </a:cubicBezTo>
                <a:lnTo>
                  <a:pt x="649231" y="468376"/>
                </a:lnTo>
                <a:lnTo>
                  <a:pt x="649231" y="595693"/>
                </a:lnTo>
                <a:lnTo>
                  <a:pt x="216732" y="595693"/>
                </a:lnTo>
                <a:cubicBezTo>
                  <a:pt x="218955" y="598170"/>
                  <a:pt x="220162" y="599757"/>
                  <a:pt x="221558" y="601091"/>
                </a:cubicBezTo>
                <a:cubicBezTo>
                  <a:pt x="290265" y="669967"/>
                  <a:pt x="359036" y="738844"/>
                  <a:pt x="427870" y="807720"/>
                </a:cubicBezTo>
                <a:cubicBezTo>
                  <a:pt x="459620" y="839470"/>
                  <a:pt x="496894" y="859473"/>
                  <a:pt x="542170" y="862457"/>
                </a:cubicBezTo>
                <a:cubicBezTo>
                  <a:pt x="569665" y="864235"/>
                  <a:pt x="597288" y="863854"/>
                  <a:pt x="624720" y="864426"/>
                </a:cubicBezTo>
                <a:cubicBezTo>
                  <a:pt x="632721" y="864553"/>
                  <a:pt x="640404" y="864426"/>
                  <a:pt x="649929" y="864426"/>
                </a:cubicBezTo>
                <a:close/>
                <a:moveTo>
                  <a:pt x="68523" y="162941"/>
                </a:moveTo>
                <a:cubicBezTo>
                  <a:pt x="68523" y="164402"/>
                  <a:pt x="68142" y="166370"/>
                  <a:pt x="68142" y="168275"/>
                </a:cubicBezTo>
                <a:cubicBezTo>
                  <a:pt x="68142" y="225425"/>
                  <a:pt x="67507" y="282575"/>
                  <a:pt x="68460" y="339725"/>
                </a:cubicBezTo>
                <a:cubicBezTo>
                  <a:pt x="68770" y="363686"/>
                  <a:pt x="71064" y="387580"/>
                  <a:pt x="75318" y="411162"/>
                </a:cubicBezTo>
                <a:cubicBezTo>
                  <a:pt x="81668" y="445326"/>
                  <a:pt x="97289" y="474662"/>
                  <a:pt x="127325" y="494665"/>
                </a:cubicBezTo>
                <a:cubicBezTo>
                  <a:pt x="150463" y="508873"/>
                  <a:pt x="176305" y="518107"/>
                  <a:pt x="203207" y="521780"/>
                </a:cubicBezTo>
                <a:cubicBezTo>
                  <a:pt x="246514" y="529273"/>
                  <a:pt x="290265" y="527621"/>
                  <a:pt x="333889" y="527558"/>
                </a:cubicBezTo>
                <a:cubicBezTo>
                  <a:pt x="334936" y="527411"/>
                  <a:pt x="335960" y="527133"/>
                  <a:pt x="336937" y="526732"/>
                </a:cubicBezTo>
                <a:lnTo>
                  <a:pt x="336938" y="162243"/>
                </a:lnTo>
                <a:lnTo>
                  <a:pt x="202508" y="295021"/>
                </a:ln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3728364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457" userDrawn="1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ext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-6058" y="3516219"/>
            <a:ext cx="5797612" cy="2396903"/>
            <a:chOff x="1320045" y="4580698"/>
            <a:chExt cx="3312434" cy="1370734"/>
          </a:xfrm>
          <a:solidFill>
            <a:srgbClr val="28CFF9"/>
          </a:solidFill>
        </p:grpSpPr>
        <p:sp>
          <p:nvSpPr>
            <p:cNvPr id="12" name="Rectangle 11"/>
            <p:cNvSpPr/>
            <p:nvPr userDrawn="1"/>
          </p:nvSpPr>
          <p:spPr>
            <a:xfrm>
              <a:off x="1320045" y="5031740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1320046" y="5373431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1800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1800" dirty="0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1800" dirty="0"/>
              </a:p>
            </p:txBody>
          </p:sp>
        </p:grpSp>
      </p:grp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387854"/>
            <a:ext cx="3694112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spc="60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95036" y="3432177"/>
            <a:ext cx="5621337" cy="3046413"/>
          </a:xfrm>
        </p:spPr>
        <p:txBody>
          <a:bodyPr/>
          <a:lstStyle>
            <a:lvl1pPr marL="269993" indent="-269993">
              <a:buFont typeface="Arial" panose="020B0604020202020204" pitchFamily="34" charset="0"/>
              <a:buChar char="•"/>
              <a:defRPr b="0"/>
            </a:lvl1pPr>
            <a:lvl2pPr marL="179996" marR="0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14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marL="179996" marR="0" lvl="1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79996" marR="0" lvl="1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79996" marR="0" lvl="1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2106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661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71257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3402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0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4">
    <p:bg>
      <p:bgPr>
        <a:solidFill>
          <a:srgbClr val="ECCC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"/>
          <a:stretch/>
        </p:blipFill>
        <p:spPr>
          <a:xfrm>
            <a:off x="1313410" y="0"/>
            <a:ext cx="10878589" cy="6858000"/>
          </a:xfrm>
          <a:prstGeom prst="rect">
            <a:avLst/>
          </a:prstGeom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24051280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041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2254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02 Section Divider">
    <p:bg>
      <p:bgPr>
        <a:solidFill>
          <a:srgbClr val="004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609" y="0"/>
            <a:ext cx="12192609" cy="685800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A0DD6AED-2202-DD48-A2D6-60CCC5F07320}"/>
              </a:ext>
            </a:extLst>
          </p:cNvPr>
          <p:cNvSpPr/>
          <p:nvPr userDrawn="1"/>
        </p:nvSpPr>
        <p:spPr>
          <a:xfrm>
            <a:off x="-609" y="2116538"/>
            <a:ext cx="11411496" cy="5526322"/>
          </a:xfrm>
          <a:custGeom>
            <a:avLst/>
            <a:gdLst>
              <a:gd name="connsiteX0" fmla="*/ 676275 w 1009650"/>
              <a:gd name="connsiteY0" fmla="*/ 287331 h 488950"/>
              <a:gd name="connsiteX1" fmla="*/ 7684 w 1009650"/>
              <a:gd name="connsiteY1" fmla="*/ 287331 h 488950"/>
              <a:gd name="connsiteX2" fmla="*/ 0 w 1009650"/>
              <a:gd name="connsiteY2" fmla="*/ 279838 h 488950"/>
              <a:gd name="connsiteX3" fmla="*/ 0 w 1009650"/>
              <a:gd name="connsiteY3" fmla="*/ 210877 h 488950"/>
              <a:gd name="connsiteX4" fmla="*/ 6350 w 1009650"/>
              <a:gd name="connsiteY4" fmla="*/ 204527 h 488950"/>
              <a:gd name="connsiteX5" fmla="*/ 666750 w 1009650"/>
              <a:gd name="connsiteY5" fmla="*/ 204527 h 488950"/>
              <a:gd name="connsiteX6" fmla="*/ 676212 w 1009650"/>
              <a:gd name="connsiteY6" fmla="*/ 195002 h 488950"/>
              <a:gd name="connsiteX7" fmla="*/ 676212 w 1009650"/>
              <a:gd name="connsiteY7" fmla="*/ 10852 h 488950"/>
              <a:gd name="connsiteX8" fmla="*/ 681800 w 1009650"/>
              <a:gd name="connsiteY8" fmla="*/ 2661 h 488950"/>
              <a:gd name="connsiteX9" fmla="*/ 684975 w 1009650"/>
              <a:gd name="connsiteY9" fmla="*/ 1137 h 488950"/>
              <a:gd name="connsiteX10" fmla="*/ 690245 w 1009650"/>
              <a:gd name="connsiteY10" fmla="*/ 1835 h 488950"/>
              <a:gd name="connsiteX11" fmla="*/ 729552 w 1009650"/>
              <a:gd name="connsiteY11" fmla="*/ 43428 h 488950"/>
              <a:gd name="connsiteX12" fmla="*/ 770319 w 1009650"/>
              <a:gd name="connsiteY12" fmla="*/ 82036 h 488950"/>
              <a:gd name="connsiteX13" fmla="*/ 827469 w 1009650"/>
              <a:gd name="connsiteY13" fmla="*/ 129788 h 488950"/>
              <a:gd name="connsiteX14" fmla="*/ 873506 w 1009650"/>
              <a:gd name="connsiteY14" fmla="*/ 162681 h 488950"/>
              <a:gd name="connsiteX15" fmla="*/ 907415 w 1009650"/>
              <a:gd name="connsiteY15" fmla="*/ 185350 h 488950"/>
              <a:gd name="connsiteX16" fmla="*/ 935673 w 1009650"/>
              <a:gd name="connsiteY16" fmla="*/ 201670 h 488950"/>
              <a:gd name="connsiteX17" fmla="*/ 967804 w 1009650"/>
              <a:gd name="connsiteY17" fmla="*/ 218942 h 488950"/>
              <a:gd name="connsiteX18" fmla="*/ 997903 w 1009650"/>
              <a:gd name="connsiteY18" fmla="*/ 232848 h 488950"/>
              <a:gd name="connsiteX19" fmla="*/ 1010031 w 1009650"/>
              <a:gd name="connsiteY19" fmla="*/ 238436 h 488950"/>
              <a:gd name="connsiteX20" fmla="*/ 1011428 w 1009650"/>
              <a:gd name="connsiteY20" fmla="*/ 241294 h 488950"/>
              <a:gd name="connsiteX21" fmla="*/ 1011428 w 1009650"/>
              <a:gd name="connsiteY21" fmla="*/ 248914 h 488950"/>
              <a:gd name="connsiteX22" fmla="*/ 1008189 w 1009650"/>
              <a:gd name="connsiteY22" fmla="*/ 253422 h 488950"/>
              <a:gd name="connsiteX23" fmla="*/ 952183 w 1009650"/>
              <a:gd name="connsiteY23" fmla="*/ 281045 h 488950"/>
              <a:gd name="connsiteX24" fmla="*/ 906145 w 1009650"/>
              <a:gd name="connsiteY24" fmla="*/ 306953 h 488950"/>
              <a:gd name="connsiteX25" fmla="*/ 872236 w 1009650"/>
              <a:gd name="connsiteY25" fmla="*/ 329622 h 488950"/>
              <a:gd name="connsiteX26" fmla="*/ 835406 w 1009650"/>
              <a:gd name="connsiteY26" fmla="*/ 355467 h 488950"/>
              <a:gd name="connsiteX27" fmla="*/ 796100 w 1009650"/>
              <a:gd name="connsiteY27" fmla="*/ 386455 h 488950"/>
              <a:gd name="connsiteX28" fmla="*/ 760730 w 1009650"/>
              <a:gd name="connsiteY28" fmla="*/ 416998 h 488950"/>
              <a:gd name="connsiteX29" fmla="*/ 716280 w 1009650"/>
              <a:gd name="connsiteY29" fmla="*/ 460686 h 488950"/>
              <a:gd name="connsiteX30" fmla="*/ 690880 w 1009650"/>
              <a:gd name="connsiteY30" fmla="*/ 488563 h 488950"/>
              <a:gd name="connsiteX31" fmla="*/ 685292 w 1009650"/>
              <a:gd name="connsiteY31" fmla="*/ 489642 h 488950"/>
              <a:gd name="connsiteX32" fmla="*/ 678942 w 1009650"/>
              <a:gd name="connsiteY32" fmla="*/ 486404 h 488950"/>
              <a:gd name="connsiteX33" fmla="*/ 676402 w 1009650"/>
              <a:gd name="connsiteY33" fmla="*/ 480054 h 488950"/>
              <a:gd name="connsiteX34" fmla="*/ 676402 w 1009650"/>
              <a:gd name="connsiteY34" fmla="*/ 378454 h 488950"/>
              <a:gd name="connsiteX35" fmla="*/ 676402 w 1009650"/>
              <a:gd name="connsiteY35" fmla="*/ 287331 h 488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9650" h="488950">
                <a:moveTo>
                  <a:pt x="676275" y="287331"/>
                </a:moveTo>
                <a:lnTo>
                  <a:pt x="7684" y="287331"/>
                </a:lnTo>
                <a:cubicBezTo>
                  <a:pt x="0" y="287331"/>
                  <a:pt x="0" y="287331"/>
                  <a:pt x="0" y="279838"/>
                </a:cubicBezTo>
                <a:cubicBezTo>
                  <a:pt x="0" y="256851"/>
                  <a:pt x="0" y="233864"/>
                  <a:pt x="0" y="210877"/>
                </a:cubicBezTo>
                <a:cubicBezTo>
                  <a:pt x="0" y="205543"/>
                  <a:pt x="1524" y="204527"/>
                  <a:pt x="6350" y="204527"/>
                </a:cubicBezTo>
                <a:cubicBezTo>
                  <a:pt x="226483" y="204527"/>
                  <a:pt x="446617" y="204527"/>
                  <a:pt x="666750" y="204527"/>
                </a:cubicBezTo>
                <a:cubicBezTo>
                  <a:pt x="677228" y="204527"/>
                  <a:pt x="676212" y="205988"/>
                  <a:pt x="676212" y="195002"/>
                </a:cubicBezTo>
                <a:cubicBezTo>
                  <a:pt x="676212" y="133661"/>
                  <a:pt x="676212" y="72278"/>
                  <a:pt x="676212" y="10852"/>
                </a:cubicBezTo>
                <a:cubicBezTo>
                  <a:pt x="675743" y="7103"/>
                  <a:pt x="678138" y="3592"/>
                  <a:pt x="681800" y="2661"/>
                </a:cubicBezTo>
                <a:cubicBezTo>
                  <a:pt x="682942" y="2349"/>
                  <a:pt x="684018" y="1833"/>
                  <a:pt x="684975" y="1137"/>
                </a:cubicBezTo>
                <a:cubicBezTo>
                  <a:pt x="687070" y="-451"/>
                  <a:pt x="688150" y="-514"/>
                  <a:pt x="690245" y="1835"/>
                </a:cubicBezTo>
                <a:cubicBezTo>
                  <a:pt x="702945" y="15932"/>
                  <a:pt x="716090" y="29966"/>
                  <a:pt x="729552" y="43428"/>
                </a:cubicBezTo>
                <a:cubicBezTo>
                  <a:pt x="743014" y="56890"/>
                  <a:pt x="756222" y="69780"/>
                  <a:pt x="770319" y="82036"/>
                </a:cubicBezTo>
                <a:cubicBezTo>
                  <a:pt x="789051" y="98419"/>
                  <a:pt x="808419" y="114421"/>
                  <a:pt x="827469" y="129788"/>
                </a:cubicBezTo>
                <a:cubicBezTo>
                  <a:pt x="842328" y="141408"/>
                  <a:pt x="858012" y="151886"/>
                  <a:pt x="873506" y="162681"/>
                </a:cubicBezTo>
                <a:cubicBezTo>
                  <a:pt x="884682" y="170428"/>
                  <a:pt x="895922" y="178111"/>
                  <a:pt x="907415" y="185350"/>
                </a:cubicBezTo>
                <a:cubicBezTo>
                  <a:pt x="916623" y="191192"/>
                  <a:pt x="926148" y="196399"/>
                  <a:pt x="935673" y="201670"/>
                </a:cubicBezTo>
                <a:cubicBezTo>
                  <a:pt x="946277" y="207575"/>
                  <a:pt x="956945" y="213481"/>
                  <a:pt x="967804" y="218942"/>
                </a:cubicBezTo>
                <a:cubicBezTo>
                  <a:pt x="977710" y="223895"/>
                  <a:pt x="987870" y="228213"/>
                  <a:pt x="997903" y="232848"/>
                </a:cubicBezTo>
                <a:cubicBezTo>
                  <a:pt x="1001967" y="234690"/>
                  <a:pt x="1006094" y="236404"/>
                  <a:pt x="1010031" y="238436"/>
                </a:cubicBezTo>
                <a:cubicBezTo>
                  <a:pt x="1010884" y="239145"/>
                  <a:pt x="1011393" y="240185"/>
                  <a:pt x="1011428" y="241294"/>
                </a:cubicBezTo>
                <a:cubicBezTo>
                  <a:pt x="1011811" y="243819"/>
                  <a:pt x="1011811" y="246388"/>
                  <a:pt x="1011428" y="248914"/>
                </a:cubicBezTo>
                <a:cubicBezTo>
                  <a:pt x="1010997" y="250790"/>
                  <a:pt x="1009830" y="252415"/>
                  <a:pt x="1008189" y="253422"/>
                </a:cubicBezTo>
                <a:cubicBezTo>
                  <a:pt x="989584" y="262693"/>
                  <a:pt x="970661" y="271456"/>
                  <a:pt x="952183" y="281045"/>
                </a:cubicBezTo>
                <a:cubicBezTo>
                  <a:pt x="936562" y="289173"/>
                  <a:pt x="921195" y="297872"/>
                  <a:pt x="906145" y="306953"/>
                </a:cubicBezTo>
                <a:cubicBezTo>
                  <a:pt x="894525" y="313938"/>
                  <a:pt x="883412" y="321939"/>
                  <a:pt x="872236" y="329622"/>
                </a:cubicBezTo>
                <a:cubicBezTo>
                  <a:pt x="859854" y="338131"/>
                  <a:pt x="847408" y="346513"/>
                  <a:pt x="835406" y="355467"/>
                </a:cubicBezTo>
                <a:cubicBezTo>
                  <a:pt x="822071" y="365500"/>
                  <a:pt x="808969" y="375829"/>
                  <a:pt x="796100" y="386455"/>
                </a:cubicBezTo>
                <a:cubicBezTo>
                  <a:pt x="784035" y="396297"/>
                  <a:pt x="772097" y="406330"/>
                  <a:pt x="760730" y="416998"/>
                </a:cubicBezTo>
                <a:cubicBezTo>
                  <a:pt x="745554" y="431159"/>
                  <a:pt x="730822" y="445827"/>
                  <a:pt x="716280" y="460686"/>
                </a:cubicBezTo>
                <a:cubicBezTo>
                  <a:pt x="707454" y="469640"/>
                  <a:pt x="699516" y="479419"/>
                  <a:pt x="690880" y="488563"/>
                </a:cubicBezTo>
                <a:cubicBezTo>
                  <a:pt x="689269" y="489731"/>
                  <a:pt x="687223" y="490126"/>
                  <a:pt x="685292" y="489642"/>
                </a:cubicBezTo>
                <a:cubicBezTo>
                  <a:pt x="682920" y="489162"/>
                  <a:pt x="680724" y="488042"/>
                  <a:pt x="678942" y="486404"/>
                </a:cubicBezTo>
                <a:cubicBezTo>
                  <a:pt x="677383" y="484647"/>
                  <a:pt x="676484" y="482402"/>
                  <a:pt x="676402" y="480054"/>
                </a:cubicBezTo>
                <a:cubicBezTo>
                  <a:pt x="676402" y="446208"/>
                  <a:pt x="676402" y="412299"/>
                  <a:pt x="676402" y="378454"/>
                </a:cubicBezTo>
                <a:lnTo>
                  <a:pt x="676402" y="287331"/>
                </a:lnTo>
                <a:close/>
              </a:path>
            </a:pathLst>
          </a:custGeom>
          <a:solidFill>
            <a:srgbClr val="F8D237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  <p:sp>
        <p:nvSpPr>
          <p:cNvPr id="4" name="Rectangle 3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239" y="1756434"/>
            <a:ext cx="5898832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 spc="6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57890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01 Section Divi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609" y="-1416"/>
            <a:ext cx="12192609" cy="685800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758191" y="774300"/>
            <a:ext cx="379608" cy="11049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3344A4B7-0EC8-AD4A-8611-5B12AB419DC2}"/>
              </a:ext>
            </a:extLst>
          </p:cNvPr>
          <p:cNvSpPr/>
          <p:nvPr userDrawn="1"/>
        </p:nvSpPr>
        <p:spPr>
          <a:xfrm>
            <a:off x="0" y="4682"/>
            <a:ext cx="11808125" cy="4657785"/>
          </a:xfrm>
          <a:custGeom>
            <a:avLst/>
            <a:gdLst/>
            <a:ahLst/>
            <a:cxnLst/>
            <a:rect l="l" t="t" r="r" b="b"/>
            <a:pathLst>
              <a:path w="15645765" h="6171565">
                <a:moveTo>
                  <a:pt x="12954792" y="0"/>
                </a:moveTo>
                <a:lnTo>
                  <a:pt x="9989330" y="0"/>
                </a:lnTo>
                <a:lnTo>
                  <a:pt x="11612737" y="1621505"/>
                </a:lnTo>
                <a:lnTo>
                  <a:pt x="11603898" y="1638231"/>
                </a:lnTo>
                <a:lnTo>
                  <a:pt x="0" y="1638231"/>
                </a:lnTo>
                <a:lnTo>
                  <a:pt x="0" y="3701600"/>
                </a:lnTo>
                <a:lnTo>
                  <a:pt x="11623393" y="3701600"/>
                </a:lnTo>
                <a:lnTo>
                  <a:pt x="9157358" y="6164994"/>
                </a:lnTo>
                <a:lnTo>
                  <a:pt x="9229199" y="6169201"/>
                </a:lnTo>
                <a:lnTo>
                  <a:pt x="9246778" y="6169604"/>
                </a:lnTo>
                <a:lnTo>
                  <a:pt x="12044487" y="6171255"/>
                </a:lnTo>
                <a:lnTo>
                  <a:pt x="12085365" y="6167625"/>
                </a:lnTo>
                <a:lnTo>
                  <a:pt x="12120998" y="6156469"/>
                </a:lnTo>
                <a:lnTo>
                  <a:pt x="12153240" y="6137640"/>
                </a:lnTo>
                <a:lnTo>
                  <a:pt x="12183945" y="6110993"/>
                </a:lnTo>
                <a:lnTo>
                  <a:pt x="15546143" y="2748262"/>
                </a:lnTo>
                <a:lnTo>
                  <a:pt x="15566761" y="2730440"/>
                </a:lnTo>
                <a:lnTo>
                  <a:pt x="15590311" y="2713899"/>
                </a:lnTo>
                <a:lnTo>
                  <a:pt x="15616627" y="2696820"/>
                </a:lnTo>
                <a:lnTo>
                  <a:pt x="15645546" y="2677383"/>
                </a:lnTo>
                <a:lnTo>
                  <a:pt x="15617183" y="2654144"/>
                </a:lnTo>
                <a:lnTo>
                  <a:pt x="15594873" y="2636172"/>
                </a:lnTo>
                <a:lnTo>
                  <a:pt x="15577002" y="2621305"/>
                </a:lnTo>
                <a:lnTo>
                  <a:pt x="15561955" y="2607381"/>
                </a:lnTo>
                <a:lnTo>
                  <a:pt x="12954792" y="0"/>
                </a:lnTo>
                <a:close/>
              </a:path>
            </a:pathLst>
          </a:custGeom>
          <a:solidFill>
            <a:srgbClr val="F8D237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3433680"/>
            <a:ext cx="5737887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 spc="6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3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8461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03 Section Divider">
    <p:bg>
      <p:bgPr>
        <a:solidFill>
          <a:srgbClr val="004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2061" y="-2475"/>
            <a:ext cx="12192609" cy="685800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760859" y="768561"/>
            <a:ext cx="379608" cy="11049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1C13B23-0164-1C4E-9E7A-3F1ECA7824F7}"/>
              </a:ext>
            </a:extLst>
          </p:cNvPr>
          <p:cNvGrpSpPr/>
          <p:nvPr userDrawn="1"/>
        </p:nvGrpSpPr>
        <p:grpSpPr>
          <a:xfrm>
            <a:off x="3297653" y="2366580"/>
            <a:ext cx="7767721" cy="4491421"/>
            <a:chOff x="7799133" y="1870745"/>
            <a:chExt cx="1010349" cy="584292"/>
          </a:xfrm>
          <a:solidFill>
            <a:srgbClr val="F8D237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/>
          </p:nvSpPr>
          <p:spPr>
            <a:xfrm>
              <a:off x="7799260" y="1870745"/>
              <a:ext cx="749300" cy="247650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9300" h="247650">
                  <a:moveTo>
                    <a:pt x="749871" y="248186"/>
                  </a:moveTo>
                  <a:lnTo>
                    <a:pt x="0" y="248186"/>
                  </a:lnTo>
                  <a:lnTo>
                    <a:pt x="0" y="192497"/>
                  </a:lnTo>
                  <a:lnTo>
                    <a:pt x="603885" y="192497"/>
                  </a:lnTo>
                  <a:cubicBezTo>
                    <a:pt x="546036" y="134140"/>
                    <a:pt x="492760" y="74768"/>
                    <a:pt x="457200" y="219"/>
                  </a:cubicBezTo>
                  <a:cubicBezTo>
                    <a:pt x="477583" y="219"/>
                    <a:pt x="496443" y="854"/>
                    <a:pt x="515239" y="219"/>
                  </a:cubicBezTo>
                  <a:cubicBezTo>
                    <a:pt x="524031" y="-1141"/>
                    <a:pt x="532543" y="3956"/>
                    <a:pt x="535495" y="12347"/>
                  </a:cubicBezTo>
                  <a:cubicBezTo>
                    <a:pt x="553057" y="45816"/>
                    <a:pt x="574730" y="76961"/>
                    <a:pt x="600011" y="105057"/>
                  </a:cubicBezTo>
                  <a:cubicBezTo>
                    <a:pt x="643639" y="155126"/>
                    <a:pt x="691855" y="201004"/>
                    <a:pt x="744030" y="242090"/>
                  </a:cubicBezTo>
                  <a:cubicBezTo>
                    <a:pt x="745808" y="243551"/>
                    <a:pt x="747585" y="245011"/>
                    <a:pt x="749236" y="246535"/>
                  </a:cubicBezTo>
                  <a:cubicBezTo>
                    <a:pt x="749554" y="246599"/>
                    <a:pt x="749554" y="247170"/>
                    <a:pt x="749871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9B9C1B07-7BAD-DD4F-97E1-2FD89B2D1C40}"/>
                </a:ext>
              </a:extLst>
            </p:cNvPr>
            <p:cNvSpPr/>
            <p:nvPr/>
          </p:nvSpPr>
          <p:spPr>
            <a:xfrm>
              <a:off x="7799133" y="2208657"/>
              <a:ext cx="749300" cy="241300"/>
            </a:xfrm>
            <a:custGeom>
              <a:avLst/>
              <a:gdLst>
                <a:gd name="connsiteX0" fmla="*/ 601091 w 749300"/>
                <a:gd name="connsiteY0" fmla="*/ 55689 h 241300"/>
                <a:gd name="connsiteX1" fmla="*/ 0 w 749300"/>
                <a:gd name="connsiteY1" fmla="*/ 55689 h 241300"/>
                <a:gd name="connsiteX2" fmla="*/ 0 w 749300"/>
                <a:gd name="connsiteY2" fmla="*/ 0 h 241300"/>
                <a:gd name="connsiteX3" fmla="*/ 751269 w 749300"/>
                <a:gd name="connsiteY3" fmla="*/ 0 h 241300"/>
                <a:gd name="connsiteX4" fmla="*/ 720598 w 749300"/>
                <a:gd name="connsiteY4" fmla="*/ 25845 h 241300"/>
                <a:gd name="connsiteX5" fmla="*/ 586550 w 749300"/>
                <a:gd name="connsiteY5" fmla="*/ 159893 h 241300"/>
                <a:gd name="connsiteX6" fmla="*/ 531813 w 749300"/>
                <a:gd name="connsiteY6" fmla="*/ 241871 h 241300"/>
                <a:gd name="connsiteX7" fmla="*/ 524701 w 749300"/>
                <a:gd name="connsiteY7" fmla="*/ 246824 h 241300"/>
                <a:gd name="connsiteX8" fmla="*/ 461835 w 749300"/>
                <a:gd name="connsiteY8" fmla="*/ 246824 h 241300"/>
                <a:gd name="connsiteX9" fmla="*/ 458216 w 749300"/>
                <a:gd name="connsiteY9" fmla="*/ 246317 h 241300"/>
                <a:gd name="connsiteX10" fmla="*/ 522478 w 749300"/>
                <a:gd name="connsiteY10" fmla="*/ 144717 h 241300"/>
                <a:gd name="connsiteX11" fmla="*/ 601091 w 749300"/>
                <a:gd name="connsiteY11" fmla="*/ 55689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300" h="241300">
                  <a:moveTo>
                    <a:pt x="601091" y="55689"/>
                  </a:moveTo>
                  <a:lnTo>
                    <a:pt x="0" y="55689"/>
                  </a:lnTo>
                  <a:lnTo>
                    <a:pt x="0" y="0"/>
                  </a:lnTo>
                  <a:lnTo>
                    <a:pt x="751269" y="0"/>
                  </a:lnTo>
                  <a:cubicBezTo>
                    <a:pt x="740220" y="9335"/>
                    <a:pt x="730377" y="17526"/>
                    <a:pt x="720598" y="25845"/>
                  </a:cubicBezTo>
                  <a:cubicBezTo>
                    <a:pt x="672008" y="66441"/>
                    <a:pt x="627146" y="111303"/>
                    <a:pt x="586550" y="159893"/>
                  </a:cubicBezTo>
                  <a:cubicBezTo>
                    <a:pt x="565442" y="185196"/>
                    <a:pt x="547093" y="212678"/>
                    <a:pt x="531813" y="241871"/>
                  </a:cubicBezTo>
                  <a:cubicBezTo>
                    <a:pt x="530328" y="244527"/>
                    <a:pt x="527706" y="246353"/>
                    <a:pt x="524701" y="246824"/>
                  </a:cubicBezTo>
                  <a:cubicBezTo>
                    <a:pt x="503746" y="247205"/>
                    <a:pt x="482791" y="246824"/>
                    <a:pt x="461835" y="246824"/>
                  </a:cubicBezTo>
                  <a:cubicBezTo>
                    <a:pt x="460621" y="246721"/>
                    <a:pt x="459412" y="246551"/>
                    <a:pt x="458216" y="246317"/>
                  </a:cubicBezTo>
                  <a:cubicBezTo>
                    <a:pt x="475005" y="209733"/>
                    <a:pt x="496619" y="175563"/>
                    <a:pt x="522478" y="144717"/>
                  </a:cubicBezTo>
                  <a:cubicBezTo>
                    <a:pt x="547751" y="114554"/>
                    <a:pt x="574802" y="85471"/>
                    <a:pt x="601091" y="5568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428482" y="1870837"/>
              <a:ext cx="381000" cy="584200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</p:grpSp>
      <p:sp>
        <p:nvSpPr>
          <p:cNvPr id="8" name="Rectangle 7"/>
          <p:cNvSpPr/>
          <p:nvPr userDrawn="1"/>
        </p:nvSpPr>
        <p:spPr>
          <a:xfrm>
            <a:off x="758191" y="769620"/>
            <a:ext cx="379608" cy="11049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3841786"/>
            <a:ext cx="8212667" cy="432000"/>
          </a:xfrm>
          <a:prstGeom prst="rect">
            <a:avLst/>
          </a:prstGeom>
          <a:solidFill>
            <a:srgbClr val="F8D2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10131" y="4965471"/>
            <a:ext cx="8146316" cy="432000"/>
          </a:xfrm>
          <a:prstGeom prst="rect">
            <a:avLst/>
          </a:prstGeom>
          <a:solidFill>
            <a:srgbClr val="F8D2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7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037" y="1169540"/>
            <a:ext cx="5627171" cy="2680658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4000" b="1" spc="6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235614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>
              <a:solidFill>
                <a:schemeClr val="bg1"/>
              </a:solidFill>
            </a:endParaRPr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9" y="1349986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5030517"/>
            <a:ext cx="2361189" cy="132089"/>
          </a:xfrm>
          <a:prstGeom prst="rect">
            <a:avLst/>
          </a:prstGeom>
          <a:solidFill>
            <a:srgbClr val="F8D2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5379138"/>
            <a:ext cx="2746241" cy="133200"/>
          </a:xfrm>
          <a:prstGeom prst="rect">
            <a:avLst/>
          </a:prstGeom>
          <a:solidFill>
            <a:srgbClr val="F8D2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1C13B23-0164-1C4E-9E7A-3F1ECA7824F7}"/>
              </a:ext>
            </a:extLst>
          </p:cNvPr>
          <p:cNvGrpSpPr/>
          <p:nvPr userDrawn="1"/>
        </p:nvGrpSpPr>
        <p:grpSpPr>
          <a:xfrm>
            <a:off x="2203017" y="4568506"/>
            <a:ext cx="2424152" cy="1401684"/>
            <a:chOff x="7799133" y="1870745"/>
            <a:chExt cx="1010349" cy="584292"/>
          </a:xfrm>
          <a:solidFill>
            <a:srgbClr val="F8D237"/>
          </a:solidFill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/>
          </p:nvSpPr>
          <p:spPr>
            <a:xfrm>
              <a:off x="7799260" y="1870745"/>
              <a:ext cx="749300" cy="247650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9300" h="247650">
                  <a:moveTo>
                    <a:pt x="749871" y="248186"/>
                  </a:moveTo>
                  <a:lnTo>
                    <a:pt x="0" y="248186"/>
                  </a:lnTo>
                  <a:lnTo>
                    <a:pt x="0" y="192497"/>
                  </a:lnTo>
                  <a:lnTo>
                    <a:pt x="603885" y="192497"/>
                  </a:lnTo>
                  <a:cubicBezTo>
                    <a:pt x="546036" y="134140"/>
                    <a:pt x="492760" y="74768"/>
                    <a:pt x="457200" y="219"/>
                  </a:cubicBezTo>
                  <a:cubicBezTo>
                    <a:pt x="477583" y="219"/>
                    <a:pt x="496443" y="854"/>
                    <a:pt x="515239" y="219"/>
                  </a:cubicBezTo>
                  <a:cubicBezTo>
                    <a:pt x="524031" y="-1141"/>
                    <a:pt x="532543" y="3956"/>
                    <a:pt x="535495" y="12347"/>
                  </a:cubicBezTo>
                  <a:cubicBezTo>
                    <a:pt x="553057" y="45816"/>
                    <a:pt x="574730" y="76961"/>
                    <a:pt x="600011" y="105057"/>
                  </a:cubicBezTo>
                  <a:cubicBezTo>
                    <a:pt x="643639" y="155126"/>
                    <a:pt x="691855" y="201004"/>
                    <a:pt x="744030" y="242090"/>
                  </a:cubicBezTo>
                  <a:cubicBezTo>
                    <a:pt x="745808" y="243551"/>
                    <a:pt x="747585" y="245011"/>
                    <a:pt x="749236" y="246535"/>
                  </a:cubicBezTo>
                  <a:cubicBezTo>
                    <a:pt x="749554" y="246599"/>
                    <a:pt x="749554" y="247170"/>
                    <a:pt x="749871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B9C1B07-7BAD-DD4F-97E1-2FD89B2D1C40}"/>
                </a:ext>
              </a:extLst>
            </p:cNvPr>
            <p:cNvSpPr/>
            <p:nvPr/>
          </p:nvSpPr>
          <p:spPr>
            <a:xfrm>
              <a:off x="7799133" y="2208657"/>
              <a:ext cx="749300" cy="241300"/>
            </a:xfrm>
            <a:custGeom>
              <a:avLst/>
              <a:gdLst>
                <a:gd name="connsiteX0" fmla="*/ 601091 w 749300"/>
                <a:gd name="connsiteY0" fmla="*/ 55689 h 241300"/>
                <a:gd name="connsiteX1" fmla="*/ 0 w 749300"/>
                <a:gd name="connsiteY1" fmla="*/ 55689 h 241300"/>
                <a:gd name="connsiteX2" fmla="*/ 0 w 749300"/>
                <a:gd name="connsiteY2" fmla="*/ 0 h 241300"/>
                <a:gd name="connsiteX3" fmla="*/ 751269 w 749300"/>
                <a:gd name="connsiteY3" fmla="*/ 0 h 241300"/>
                <a:gd name="connsiteX4" fmla="*/ 720598 w 749300"/>
                <a:gd name="connsiteY4" fmla="*/ 25845 h 241300"/>
                <a:gd name="connsiteX5" fmla="*/ 586550 w 749300"/>
                <a:gd name="connsiteY5" fmla="*/ 159893 h 241300"/>
                <a:gd name="connsiteX6" fmla="*/ 531813 w 749300"/>
                <a:gd name="connsiteY6" fmla="*/ 241871 h 241300"/>
                <a:gd name="connsiteX7" fmla="*/ 524701 w 749300"/>
                <a:gd name="connsiteY7" fmla="*/ 246824 h 241300"/>
                <a:gd name="connsiteX8" fmla="*/ 461835 w 749300"/>
                <a:gd name="connsiteY8" fmla="*/ 246824 h 241300"/>
                <a:gd name="connsiteX9" fmla="*/ 458216 w 749300"/>
                <a:gd name="connsiteY9" fmla="*/ 246317 h 241300"/>
                <a:gd name="connsiteX10" fmla="*/ 522478 w 749300"/>
                <a:gd name="connsiteY10" fmla="*/ 144717 h 241300"/>
                <a:gd name="connsiteX11" fmla="*/ 601091 w 749300"/>
                <a:gd name="connsiteY11" fmla="*/ 55689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300" h="241300">
                  <a:moveTo>
                    <a:pt x="601091" y="55689"/>
                  </a:moveTo>
                  <a:lnTo>
                    <a:pt x="0" y="55689"/>
                  </a:lnTo>
                  <a:lnTo>
                    <a:pt x="0" y="0"/>
                  </a:lnTo>
                  <a:lnTo>
                    <a:pt x="751269" y="0"/>
                  </a:lnTo>
                  <a:cubicBezTo>
                    <a:pt x="740220" y="9335"/>
                    <a:pt x="730377" y="17526"/>
                    <a:pt x="720598" y="25845"/>
                  </a:cubicBezTo>
                  <a:cubicBezTo>
                    <a:pt x="672008" y="66441"/>
                    <a:pt x="627146" y="111303"/>
                    <a:pt x="586550" y="159893"/>
                  </a:cubicBezTo>
                  <a:cubicBezTo>
                    <a:pt x="565442" y="185196"/>
                    <a:pt x="547093" y="212678"/>
                    <a:pt x="531813" y="241871"/>
                  </a:cubicBezTo>
                  <a:cubicBezTo>
                    <a:pt x="530328" y="244527"/>
                    <a:pt x="527706" y="246353"/>
                    <a:pt x="524701" y="246824"/>
                  </a:cubicBezTo>
                  <a:cubicBezTo>
                    <a:pt x="503746" y="247205"/>
                    <a:pt x="482791" y="246824"/>
                    <a:pt x="461835" y="246824"/>
                  </a:cubicBezTo>
                  <a:cubicBezTo>
                    <a:pt x="460621" y="246721"/>
                    <a:pt x="459412" y="246551"/>
                    <a:pt x="458216" y="246317"/>
                  </a:cubicBezTo>
                  <a:cubicBezTo>
                    <a:pt x="475005" y="209733"/>
                    <a:pt x="496619" y="175563"/>
                    <a:pt x="522478" y="144717"/>
                  </a:cubicBezTo>
                  <a:cubicBezTo>
                    <a:pt x="547751" y="114554"/>
                    <a:pt x="574802" y="85471"/>
                    <a:pt x="601091" y="5568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428482" y="1870837"/>
              <a:ext cx="381000" cy="584200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998918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9" y="1349986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5B5D0DF-4895-DB4F-85D9-C3FFDE55B8C8}"/>
              </a:ext>
            </a:extLst>
          </p:cNvPr>
          <p:cNvSpPr/>
          <p:nvPr userDrawn="1"/>
        </p:nvSpPr>
        <p:spPr>
          <a:xfrm>
            <a:off x="366856" y="4708688"/>
            <a:ext cx="4136901" cy="1728688"/>
          </a:xfrm>
          <a:custGeom>
            <a:avLst/>
            <a:gdLst>
              <a:gd name="connsiteX0" fmla="*/ 1041083 w 1035050"/>
              <a:gd name="connsiteY0" fmla="*/ 232283 h 527050"/>
              <a:gd name="connsiteX1" fmla="*/ 1041083 w 1035050"/>
              <a:gd name="connsiteY1" fmla="*/ 300545 h 527050"/>
              <a:gd name="connsiteX2" fmla="*/ 807403 w 1035050"/>
              <a:gd name="connsiteY2" fmla="*/ 532448 h 527050"/>
              <a:gd name="connsiteX3" fmla="*/ 738569 w 1035050"/>
              <a:gd name="connsiteY3" fmla="*/ 532448 h 527050"/>
              <a:gd name="connsiteX4" fmla="*/ 849249 w 1035050"/>
              <a:gd name="connsiteY4" fmla="*/ 300545 h 527050"/>
              <a:gd name="connsiteX5" fmla="*/ 564071 w 1035050"/>
              <a:gd name="connsiteY5" fmla="*/ 300545 h 527050"/>
              <a:gd name="connsiteX6" fmla="*/ 330454 w 1035050"/>
              <a:gd name="connsiteY6" fmla="*/ 532448 h 527050"/>
              <a:gd name="connsiteX7" fmla="*/ 261430 w 1035050"/>
              <a:gd name="connsiteY7" fmla="*/ 532448 h 527050"/>
              <a:gd name="connsiteX8" fmla="*/ 355854 w 1035050"/>
              <a:gd name="connsiteY8" fmla="*/ 314769 h 527050"/>
              <a:gd name="connsiteX9" fmla="*/ 202819 w 1035050"/>
              <a:gd name="connsiteY9" fmla="*/ 532448 h 527050"/>
              <a:gd name="connsiteX10" fmla="*/ 134049 w 1035050"/>
              <a:gd name="connsiteY10" fmla="*/ 532448 h 527050"/>
              <a:gd name="connsiteX11" fmla="*/ 232220 w 1035050"/>
              <a:gd name="connsiteY11" fmla="*/ 311277 h 527050"/>
              <a:gd name="connsiteX12" fmla="*/ 68771 w 1035050"/>
              <a:gd name="connsiteY12" fmla="*/ 532448 h 527050"/>
              <a:gd name="connsiteX13" fmla="*/ 0 w 1035050"/>
              <a:gd name="connsiteY13" fmla="*/ 532448 h 527050"/>
              <a:gd name="connsiteX14" fmla="*/ 162751 w 1035050"/>
              <a:gd name="connsiteY14" fmla="*/ 266192 h 527050"/>
              <a:gd name="connsiteX15" fmla="*/ 0 w 1035050"/>
              <a:gd name="connsiteY15" fmla="*/ 0 h 527050"/>
              <a:gd name="connsiteX16" fmla="*/ 68771 w 1035050"/>
              <a:gd name="connsiteY16" fmla="*/ 0 h 527050"/>
              <a:gd name="connsiteX17" fmla="*/ 231712 w 1035050"/>
              <a:gd name="connsiteY17" fmla="*/ 221107 h 527050"/>
              <a:gd name="connsiteX18" fmla="*/ 134049 w 1035050"/>
              <a:gd name="connsiteY18" fmla="*/ 381 h 527050"/>
              <a:gd name="connsiteX19" fmla="*/ 202819 w 1035050"/>
              <a:gd name="connsiteY19" fmla="*/ 381 h 527050"/>
              <a:gd name="connsiteX20" fmla="*/ 355918 w 1035050"/>
              <a:gd name="connsiteY20" fmla="*/ 218059 h 527050"/>
              <a:gd name="connsiteX21" fmla="*/ 261430 w 1035050"/>
              <a:gd name="connsiteY21" fmla="*/ 381 h 527050"/>
              <a:gd name="connsiteX22" fmla="*/ 330264 w 1035050"/>
              <a:gd name="connsiteY22" fmla="*/ 381 h 527050"/>
              <a:gd name="connsiteX23" fmla="*/ 564071 w 1035050"/>
              <a:gd name="connsiteY23" fmla="*/ 232283 h 527050"/>
              <a:gd name="connsiteX24" fmla="*/ 849440 w 1035050"/>
              <a:gd name="connsiteY24" fmla="*/ 232283 h 527050"/>
              <a:gd name="connsiteX25" fmla="*/ 738759 w 1035050"/>
              <a:gd name="connsiteY25" fmla="*/ 381 h 527050"/>
              <a:gd name="connsiteX26" fmla="*/ 807593 w 1035050"/>
              <a:gd name="connsiteY26" fmla="*/ 381 h 527050"/>
              <a:gd name="connsiteX27" fmla="*/ 1041083 w 1035050"/>
              <a:gd name="connsiteY27" fmla="*/ 232283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35050" h="527050">
                <a:moveTo>
                  <a:pt x="1041083" y="232283"/>
                </a:moveTo>
                <a:lnTo>
                  <a:pt x="1041083" y="300545"/>
                </a:lnTo>
                <a:cubicBezTo>
                  <a:pt x="912573" y="300194"/>
                  <a:pt x="808032" y="403939"/>
                  <a:pt x="807403" y="532448"/>
                </a:cubicBezTo>
                <a:lnTo>
                  <a:pt x="738569" y="532448"/>
                </a:lnTo>
                <a:cubicBezTo>
                  <a:pt x="738665" y="442426"/>
                  <a:pt x="779322" y="357240"/>
                  <a:pt x="849249" y="300545"/>
                </a:cubicBezTo>
                <a:lnTo>
                  <a:pt x="564071" y="300545"/>
                </a:lnTo>
                <a:cubicBezTo>
                  <a:pt x="435571" y="300194"/>
                  <a:pt x="331049" y="403949"/>
                  <a:pt x="330454" y="532448"/>
                </a:cubicBezTo>
                <a:lnTo>
                  <a:pt x="261430" y="532448"/>
                </a:lnTo>
                <a:cubicBezTo>
                  <a:pt x="261469" y="449957"/>
                  <a:pt x="295649" y="371162"/>
                  <a:pt x="355854" y="314769"/>
                </a:cubicBezTo>
                <a:cubicBezTo>
                  <a:pt x="264255" y="348074"/>
                  <a:pt x="203155" y="434982"/>
                  <a:pt x="202819" y="532448"/>
                </a:cubicBezTo>
                <a:lnTo>
                  <a:pt x="134049" y="532448"/>
                </a:lnTo>
                <a:cubicBezTo>
                  <a:pt x="134077" y="448170"/>
                  <a:pt x="169736" y="367833"/>
                  <a:pt x="232220" y="311277"/>
                </a:cubicBezTo>
                <a:cubicBezTo>
                  <a:pt x="135308" y="341431"/>
                  <a:pt x="69149" y="430954"/>
                  <a:pt x="68771" y="532448"/>
                </a:cubicBezTo>
                <a:lnTo>
                  <a:pt x="0" y="532448"/>
                </a:lnTo>
                <a:cubicBezTo>
                  <a:pt x="242" y="420258"/>
                  <a:pt x="63014" y="317565"/>
                  <a:pt x="162751" y="266192"/>
                </a:cubicBezTo>
                <a:cubicBezTo>
                  <a:pt x="63024" y="214841"/>
                  <a:pt x="251" y="112170"/>
                  <a:pt x="0" y="0"/>
                </a:cubicBezTo>
                <a:lnTo>
                  <a:pt x="68771" y="0"/>
                </a:lnTo>
                <a:cubicBezTo>
                  <a:pt x="69086" y="101339"/>
                  <a:pt x="135011" y="190797"/>
                  <a:pt x="231712" y="221107"/>
                </a:cubicBezTo>
                <a:cubicBezTo>
                  <a:pt x="169531" y="164565"/>
                  <a:pt x="134072" y="84425"/>
                  <a:pt x="134049" y="381"/>
                </a:cubicBezTo>
                <a:lnTo>
                  <a:pt x="202819" y="381"/>
                </a:lnTo>
                <a:cubicBezTo>
                  <a:pt x="203128" y="97875"/>
                  <a:pt x="264269" y="184807"/>
                  <a:pt x="355918" y="218059"/>
                </a:cubicBezTo>
                <a:cubicBezTo>
                  <a:pt x="295689" y="161678"/>
                  <a:pt x="261486" y="82882"/>
                  <a:pt x="261430" y="381"/>
                </a:cubicBezTo>
                <a:lnTo>
                  <a:pt x="330264" y="381"/>
                </a:lnTo>
                <a:cubicBezTo>
                  <a:pt x="330893" y="128940"/>
                  <a:pt x="435511" y="232705"/>
                  <a:pt x="564071" y="232283"/>
                </a:cubicBezTo>
                <a:lnTo>
                  <a:pt x="849440" y="232283"/>
                </a:lnTo>
                <a:cubicBezTo>
                  <a:pt x="779505" y="175595"/>
                  <a:pt x="738847" y="90405"/>
                  <a:pt x="738759" y="381"/>
                </a:cubicBezTo>
                <a:lnTo>
                  <a:pt x="807593" y="381"/>
                </a:lnTo>
                <a:cubicBezTo>
                  <a:pt x="808223" y="128815"/>
                  <a:pt x="912647" y="232530"/>
                  <a:pt x="1041083" y="232283"/>
                </a:cubicBezTo>
                <a:close/>
              </a:path>
            </a:pathLst>
          </a:custGeom>
          <a:solidFill>
            <a:srgbClr val="F8D237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1645493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ext Slide - With side bar 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>
              <a:solidFill>
                <a:srgbClr val="004050"/>
              </a:solidFill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6"/>
            <a:ext cx="5984875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DF3D0604-3EEB-7547-A86F-8B3EFC40A3EC}"/>
              </a:ext>
            </a:extLst>
          </p:cNvPr>
          <p:cNvSpPr/>
          <p:nvPr userDrawn="1"/>
        </p:nvSpPr>
        <p:spPr>
          <a:xfrm>
            <a:off x="384784" y="4446884"/>
            <a:ext cx="4321328" cy="1964632"/>
          </a:xfrm>
          <a:custGeom>
            <a:avLst/>
            <a:gdLst>
              <a:gd name="connsiteX0" fmla="*/ 1010833 w 1009650"/>
              <a:gd name="connsiteY0" fmla="*/ 229067 h 457200"/>
              <a:gd name="connsiteX1" fmla="*/ 972733 w 1009650"/>
              <a:gd name="connsiteY1" fmla="*/ 246593 h 457200"/>
              <a:gd name="connsiteX2" fmla="*/ 768072 w 1009650"/>
              <a:gd name="connsiteY2" fmla="*/ 348701 h 457200"/>
              <a:gd name="connsiteX3" fmla="*/ 658853 w 1009650"/>
              <a:gd name="connsiteY3" fmla="*/ 435887 h 457200"/>
              <a:gd name="connsiteX4" fmla="*/ 625770 w 1009650"/>
              <a:gd name="connsiteY4" fmla="*/ 457159 h 457200"/>
              <a:gd name="connsiteX5" fmla="*/ 594020 w 1009650"/>
              <a:gd name="connsiteY5" fmla="*/ 447126 h 457200"/>
              <a:gd name="connsiteX6" fmla="*/ 591352 w 1009650"/>
              <a:gd name="connsiteY6" fmla="*/ 428076 h 457200"/>
              <a:gd name="connsiteX7" fmla="*/ 620117 w 1009650"/>
              <a:gd name="connsiteY7" fmla="*/ 377721 h 457200"/>
              <a:gd name="connsiteX8" fmla="*/ 677966 w 1009650"/>
              <a:gd name="connsiteY8" fmla="*/ 290281 h 457200"/>
              <a:gd name="connsiteX9" fmla="*/ 688507 w 1009650"/>
              <a:gd name="connsiteY9" fmla="*/ 269136 h 457200"/>
              <a:gd name="connsiteX10" fmla="*/ 674410 w 1009650"/>
              <a:gd name="connsiteY10" fmla="*/ 241704 h 457200"/>
              <a:gd name="connsiteX11" fmla="*/ 636310 w 1009650"/>
              <a:gd name="connsiteY11" fmla="*/ 240307 h 457200"/>
              <a:gd name="connsiteX12" fmla="*/ 469495 w 1009650"/>
              <a:gd name="connsiteY12" fmla="*/ 274597 h 457200"/>
              <a:gd name="connsiteX13" fmla="*/ 356846 w 1009650"/>
              <a:gd name="connsiteY13" fmla="*/ 325905 h 457200"/>
              <a:gd name="connsiteX14" fmla="*/ 235752 w 1009650"/>
              <a:gd name="connsiteY14" fmla="*/ 378864 h 457200"/>
              <a:gd name="connsiteX15" fmla="*/ 118468 w 1009650"/>
              <a:gd name="connsiteY15" fmla="*/ 386611 h 457200"/>
              <a:gd name="connsiteX16" fmla="*/ 4168 w 1009650"/>
              <a:gd name="connsiteY16" fmla="*/ 268882 h 457200"/>
              <a:gd name="connsiteX17" fmla="*/ 25186 w 1009650"/>
              <a:gd name="connsiteY17" fmla="*/ 136802 h 457200"/>
              <a:gd name="connsiteX18" fmla="*/ 149075 w 1009650"/>
              <a:gd name="connsiteY18" fmla="*/ 68476 h 457200"/>
              <a:gd name="connsiteX19" fmla="*/ 296649 w 1009650"/>
              <a:gd name="connsiteY19" fmla="*/ 103464 h 457200"/>
              <a:gd name="connsiteX20" fmla="*/ 415076 w 1009650"/>
              <a:gd name="connsiteY20" fmla="*/ 161059 h 457200"/>
              <a:gd name="connsiteX21" fmla="*/ 572429 w 1009650"/>
              <a:gd name="connsiteY21" fmla="*/ 209255 h 457200"/>
              <a:gd name="connsiteX22" fmla="*/ 649836 w 1009650"/>
              <a:gd name="connsiteY22" fmla="*/ 219161 h 457200"/>
              <a:gd name="connsiteX23" fmla="*/ 675236 w 1009650"/>
              <a:gd name="connsiteY23" fmla="*/ 216812 h 457200"/>
              <a:gd name="connsiteX24" fmla="*/ 690125 w 1009650"/>
              <a:gd name="connsiteY24" fmla="*/ 195995 h 457200"/>
              <a:gd name="connsiteX25" fmla="*/ 688317 w 1009650"/>
              <a:gd name="connsiteY25" fmla="*/ 190586 h 457200"/>
              <a:gd name="connsiteX26" fmla="*/ 667934 w 1009650"/>
              <a:gd name="connsiteY26" fmla="*/ 151343 h 457200"/>
              <a:gd name="connsiteX27" fmla="*/ 603036 w 1009650"/>
              <a:gd name="connsiteY27" fmla="*/ 53871 h 457200"/>
              <a:gd name="connsiteX28" fmla="*/ 591098 w 1009650"/>
              <a:gd name="connsiteY28" fmla="*/ 30820 h 457200"/>
              <a:gd name="connsiteX29" fmla="*/ 608179 w 1009650"/>
              <a:gd name="connsiteY29" fmla="*/ 848 h 457200"/>
              <a:gd name="connsiteX30" fmla="*/ 649200 w 1009650"/>
              <a:gd name="connsiteY30" fmla="*/ 12977 h 457200"/>
              <a:gd name="connsiteX31" fmla="*/ 701905 w 1009650"/>
              <a:gd name="connsiteY31" fmla="*/ 60856 h 457200"/>
              <a:gd name="connsiteX32" fmla="*/ 813474 w 1009650"/>
              <a:gd name="connsiteY32" fmla="*/ 134389 h 457200"/>
              <a:gd name="connsiteX33" fmla="*/ 1006642 w 1009650"/>
              <a:gd name="connsiteY33" fmla="*/ 226972 h 457200"/>
              <a:gd name="connsiteX34" fmla="*/ 1010833 w 1009650"/>
              <a:gd name="connsiteY34" fmla="*/ 22906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457200">
                <a:moveTo>
                  <a:pt x="1010833" y="229067"/>
                </a:moveTo>
                <a:cubicBezTo>
                  <a:pt x="997434" y="235417"/>
                  <a:pt x="984925" y="240815"/>
                  <a:pt x="972733" y="246593"/>
                </a:cubicBezTo>
                <a:cubicBezTo>
                  <a:pt x="903581" y="278724"/>
                  <a:pt x="833668" y="309522"/>
                  <a:pt x="768072" y="348701"/>
                </a:cubicBezTo>
                <a:cubicBezTo>
                  <a:pt x="728311" y="373291"/>
                  <a:pt x="691642" y="402562"/>
                  <a:pt x="658853" y="435887"/>
                </a:cubicBezTo>
                <a:cubicBezTo>
                  <a:pt x="650022" y="445921"/>
                  <a:pt x="638563" y="453288"/>
                  <a:pt x="625770" y="457159"/>
                </a:cubicBezTo>
                <a:cubicBezTo>
                  <a:pt x="614145" y="459928"/>
                  <a:pt x="601942" y="456072"/>
                  <a:pt x="594020" y="447126"/>
                </a:cubicBezTo>
                <a:cubicBezTo>
                  <a:pt x="588841" y="442152"/>
                  <a:pt x="587739" y="434281"/>
                  <a:pt x="591352" y="428076"/>
                </a:cubicBezTo>
                <a:cubicBezTo>
                  <a:pt x="600559" y="411122"/>
                  <a:pt x="609703" y="393977"/>
                  <a:pt x="620117" y="377721"/>
                </a:cubicBezTo>
                <a:cubicBezTo>
                  <a:pt x="639167" y="348320"/>
                  <a:pt x="658853" y="319555"/>
                  <a:pt x="677966" y="290281"/>
                </a:cubicBezTo>
                <a:cubicBezTo>
                  <a:pt x="682182" y="283605"/>
                  <a:pt x="685714" y="276521"/>
                  <a:pt x="688507" y="269136"/>
                </a:cubicBezTo>
                <a:cubicBezTo>
                  <a:pt x="693714" y="255801"/>
                  <a:pt x="688507" y="244244"/>
                  <a:pt x="674410" y="241704"/>
                </a:cubicBezTo>
                <a:cubicBezTo>
                  <a:pt x="661836" y="239482"/>
                  <a:pt x="649014" y="239012"/>
                  <a:pt x="636310" y="240307"/>
                </a:cubicBezTo>
                <a:cubicBezTo>
                  <a:pt x="579541" y="245958"/>
                  <a:pt x="523090" y="254975"/>
                  <a:pt x="469495" y="274597"/>
                </a:cubicBezTo>
                <a:cubicBezTo>
                  <a:pt x="431081" y="289732"/>
                  <a:pt x="393480" y="306858"/>
                  <a:pt x="356846" y="325905"/>
                </a:cubicBezTo>
                <a:cubicBezTo>
                  <a:pt x="317159" y="344955"/>
                  <a:pt x="278233" y="366227"/>
                  <a:pt x="235752" y="378864"/>
                </a:cubicBezTo>
                <a:cubicBezTo>
                  <a:pt x="197915" y="391187"/>
                  <a:pt x="157597" y="393850"/>
                  <a:pt x="118468" y="386611"/>
                </a:cubicBezTo>
                <a:cubicBezTo>
                  <a:pt x="60224" y="373808"/>
                  <a:pt x="15244" y="327478"/>
                  <a:pt x="4168" y="268882"/>
                </a:cubicBezTo>
                <a:cubicBezTo>
                  <a:pt x="-4405" y="222463"/>
                  <a:pt x="-849" y="177505"/>
                  <a:pt x="25186" y="136802"/>
                </a:cubicBezTo>
                <a:cubicBezTo>
                  <a:pt x="53888" y="91971"/>
                  <a:pt x="95925" y="69746"/>
                  <a:pt x="149075" y="68476"/>
                </a:cubicBezTo>
                <a:cubicBezTo>
                  <a:pt x="202224" y="67206"/>
                  <a:pt x="249976" y="81557"/>
                  <a:pt x="296649" y="103464"/>
                </a:cubicBezTo>
                <a:cubicBezTo>
                  <a:pt x="336400" y="122133"/>
                  <a:pt x="375875" y="141331"/>
                  <a:pt x="415076" y="161059"/>
                </a:cubicBezTo>
                <a:cubicBezTo>
                  <a:pt x="464691" y="185237"/>
                  <a:pt x="517785" y="201499"/>
                  <a:pt x="572429" y="209255"/>
                </a:cubicBezTo>
                <a:cubicBezTo>
                  <a:pt x="598126" y="213234"/>
                  <a:pt x="623928" y="216536"/>
                  <a:pt x="649836" y="219161"/>
                </a:cubicBezTo>
                <a:cubicBezTo>
                  <a:pt x="658375" y="219866"/>
                  <a:pt x="666971" y="219071"/>
                  <a:pt x="675236" y="216812"/>
                </a:cubicBezTo>
                <a:cubicBezTo>
                  <a:pt x="685095" y="215175"/>
                  <a:pt x="691762" y="205855"/>
                  <a:pt x="690125" y="195995"/>
                </a:cubicBezTo>
                <a:cubicBezTo>
                  <a:pt x="689812" y="194108"/>
                  <a:pt x="689201" y="192282"/>
                  <a:pt x="688317" y="190586"/>
                </a:cubicBezTo>
                <a:cubicBezTo>
                  <a:pt x="682682" y="176935"/>
                  <a:pt x="675862" y="163803"/>
                  <a:pt x="667934" y="151343"/>
                </a:cubicBezTo>
                <a:cubicBezTo>
                  <a:pt x="646724" y="118577"/>
                  <a:pt x="624499" y="86446"/>
                  <a:pt x="603036" y="53871"/>
                </a:cubicBezTo>
                <a:cubicBezTo>
                  <a:pt x="598297" y="46605"/>
                  <a:pt x="594298" y="38883"/>
                  <a:pt x="591098" y="30820"/>
                </a:cubicBezTo>
                <a:cubicBezTo>
                  <a:pt x="584748" y="15771"/>
                  <a:pt x="592304" y="3833"/>
                  <a:pt x="608179" y="848"/>
                </a:cubicBezTo>
                <a:cubicBezTo>
                  <a:pt x="623012" y="-2026"/>
                  <a:pt x="638315" y="2499"/>
                  <a:pt x="649200" y="12977"/>
                </a:cubicBezTo>
                <a:cubicBezTo>
                  <a:pt x="666917" y="28788"/>
                  <a:pt x="683999" y="45298"/>
                  <a:pt x="701905" y="60856"/>
                </a:cubicBezTo>
                <a:cubicBezTo>
                  <a:pt x="735701" y="90165"/>
                  <a:pt x="773214" y="114889"/>
                  <a:pt x="813474" y="134389"/>
                </a:cubicBezTo>
                <a:cubicBezTo>
                  <a:pt x="877674" y="165631"/>
                  <a:pt x="942253" y="196111"/>
                  <a:pt x="1006642" y="226972"/>
                </a:cubicBezTo>
                <a:cubicBezTo>
                  <a:pt x="1007785" y="227226"/>
                  <a:pt x="1008801" y="227924"/>
                  <a:pt x="1010833" y="229067"/>
                </a:cubicBezTo>
                <a:close/>
              </a:path>
            </a:pathLst>
          </a:custGeom>
          <a:solidFill>
            <a:srgbClr val="F8D237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240500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6058" y="3516219"/>
            <a:ext cx="5797612" cy="2396903"/>
            <a:chOff x="1320045" y="4580698"/>
            <a:chExt cx="3312434" cy="1370734"/>
          </a:xfrm>
          <a:solidFill>
            <a:srgbClr val="F3622C"/>
          </a:solidFill>
        </p:grpSpPr>
        <p:sp>
          <p:nvSpPr>
            <p:cNvPr id="9" name="Rectangle 8"/>
            <p:cNvSpPr/>
            <p:nvPr userDrawn="1"/>
          </p:nvSpPr>
          <p:spPr>
            <a:xfrm>
              <a:off x="1320045" y="5031740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320046" y="5373431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1800" dirty="0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1800" dirty="0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1800" dirty="0"/>
              </a:p>
            </p:txBody>
          </p:sp>
        </p:grpSp>
      </p:grp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9" y="387854"/>
            <a:ext cx="3694112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spc="60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95036" y="3432177"/>
            <a:ext cx="5621337" cy="3046413"/>
          </a:xfrm>
        </p:spPr>
        <p:txBody>
          <a:bodyPr/>
          <a:lstStyle>
            <a:lvl1pPr marL="269993" indent="-269993">
              <a:buFont typeface="Arial" panose="020B0604020202020204" pitchFamily="34" charset="0"/>
              <a:buChar char="•"/>
              <a:defRPr b="0"/>
            </a:lvl1pPr>
            <a:lvl2pPr marL="179996" marR="0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14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marL="179996" marR="0" lvl="1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79996" marR="0" lvl="1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79996" marR="0" lvl="1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61484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ctivity 3">
    <p:bg>
      <p:bgPr>
        <a:solidFill>
          <a:srgbClr val="E860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3"/>
          <a:stretch/>
        </p:blipFill>
        <p:spPr>
          <a:xfrm flipH="1">
            <a:off x="0" y="0"/>
            <a:ext cx="5120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23413" y="344971"/>
            <a:ext cx="4679121" cy="2858874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4000" baseline="0">
                <a:solidFill>
                  <a:srgbClr val="004050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Activity: </a:t>
            </a:r>
            <a:br>
              <a:rPr lang="en-US" noProof="0" dirty="0"/>
            </a:br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123412" y="3525006"/>
            <a:ext cx="4679121" cy="709613"/>
          </a:xfrm>
        </p:spPr>
        <p:txBody>
          <a:bodyPr/>
          <a:lstStyle>
            <a:lvl1pPr>
              <a:lnSpc>
                <a:spcPct val="100000"/>
              </a:lnSpc>
              <a:defRPr b="1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56887D20-DCD6-8E49-BF31-8F4C2FCCD421}"/>
              </a:ext>
            </a:extLst>
          </p:cNvPr>
          <p:cNvSpPr/>
          <p:nvPr userDrawn="1"/>
        </p:nvSpPr>
        <p:spPr>
          <a:xfrm>
            <a:off x="3094978" y="2463017"/>
            <a:ext cx="3525956" cy="4061544"/>
          </a:xfrm>
          <a:custGeom>
            <a:avLst/>
            <a:gdLst>
              <a:gd name="connsiteX0" fmla="*/ 1008895 w 1003300"/>
              <a:gd name="connsiteY0" fmla="*/ 731076 h 1155700"/>
              <a:gd name="connsiteX1" fmla="*/ 581921 w 1003300"/>
              <a:gd name="connsiteY1" fmla="*/ 1157986 h 1155700"/>
              <a:gd name="connsiteX2" fmla="*/ 581921 w 1003300"/>
              <a:gd name="connsiteY2" fmla="*/ 932371 h 1155700"/>
              <a:gd name="connsiteX3" fmla="*/ 565728 w 1003300"/>
              <a:gd name="connsiteY3" fmla="*/ 932371 h 1155700"/>
              <a:gd name="connsiteX4" fmla="*/ 485337 w 1003300"/>
              <a:gd name="connsiteY4" fmla="*/ 923163 h 1155700"/>
              <a:gd name="connsiteX5" fmla="*/ 405454 w 1003300"/>
              <a:gd name="connsiteY5" fmla="*/ 877824 h 1155700"/>
              <a:gd name="connsiteX6" fmla="*/ 306585 w 1003300"/>
              <a:gd name="connsiteY6" fmla="*/ 784035 h 1155700"/>
              <a:gd name="connsiteX7" fmla="*/ 114497 w 1003300"/>
              <a:gd name="connsiteY7" fmla="*/ 591312 h 1155700"/>
              <a:gd name="connsiteX8" fmla="*/ 29534 w 1003300"/>
              <a:gd name="connsiteY8" fmla="*/ 484251 h 1155700"/>
              <a:gd name="connsiteX9" fmla="*/ 7500 w 1003300"/>
              <a:gd name="connsiteY9" fmla="*/ 408051 h 1155700"/>
              <a:gd name="connsiteX10" fmla="*/ 452 w 1003300"/>
              <a:gd name="connsiteY10" fmla="*/ 282766 h 1155700"/>
              <a:gd name="connsiteX11" fmla="*/ 452 w 1003300"/>
              <a:gd name="connsiteY11" fmla="*/ 10668 h 1155700"/>
              <a:gd name="connsiteX12" fmla="*/ 452 w 1003300"/>
              <a:gd name="connsiteY12" fmla="*/ 1333 h 1155700"/>
              <a:gd name="connsiteX13" fmla="*/ 201937 w 1003300"/>
              <a:gd name="connsiteY13" fmla="*/ 203200 h 1155700"/>
              <a:gd name="connsiteX14" fmla="*/ 405137 w 1003300"/>
              <a:gd name="connsiteY14" fmla="*/ 0 h 1155700"/>
              <a:gd name="connsiteX15" fmla="*/ 405137 w 1003300"/>
              <a:gd name="connsiteY15" fmla="*/ 527876 h 1155700"/>
              <a:gd name="connsiteX16" fmla="*/ 573221 w 1003300"/>
              <a:gd name="connsiteY16" fmla="*/ 527876 h 1155700"/>
              <a:gd name="connsiteX17" fmla="*/ 581984 w 1003300"/>
              <a:gd name="connsiteY17" fmla="*/ 518732 h 1155700"/>
              <a:gd name="connsiteX18" fmla="*/ 581984 w 1003300"/>
              <a:gd name="connsiteY18" fmla="*/ 303975 h 1155700"/>
              <a:gd name="connsiteX19" fmla="*/ 1008895 w 1003300"/>
              <a:gd name="connsiteY19" fmla="*/ 731076 h 1155700"/>
              <a:gd name="connsiteX20" fmla="*/ 649929 w 1003300"/>
              <a:gd name="connsiteY20" fmla="*/ 864426 h 1155700"/>
              <a:gd name="connsiteX21" fmla="*/ 649929 w 1003300"/>
              <a:gd name="connsiteY21" fmla="*/ 991807 h 1155700"/>
              <a:gd name="connsiteX22" fmla="*/ 911359 w 1003300"/>
              <a:gd name="connsiteY22" fmla="*/ 730568 h 1155700"/>
              <a:gd name="connsiteX23" fmla="*/ 649231 w 1003300"/>
              <a:gd name="connsiteY23" fmla="*/ 468376 h 1155700"/>
              <a:gd name="connsiteX24" fmla="*/ 649231 w 1003300"/>
              <a:gd name="connsiteY24" fmla="*/ 595693 h 1155700"/>
              <a:gd name="connsiteX25" fmla="*/ 216732 w 1003300"/>
              <a:gd name="connsiteY25" fmla="*/ 595693 h 1155700"/>
              <a:gd name="connsiteX26" fmla="*/ 221558 w 1003300"/>
              <a:gd name="connsiteY26" fmla="*/ 601091 h 1155700"/>
              <a:gd name="connsiteX27" fmla="*/ 427870 w 1003300"/>
              <a:gd name="connsiteY27" fmla="*/ 807720 h 1155700"/>
              <a:gd name="connsiteX28" fmla="*/ 542170 w 1003300"/>
              <a:gd name="connsiteY28" fmla="*/ 862457 h 1155700"/>
              <a:gd name="connsiteX29" fmla="*/ 624720 w 1003300"/>
              <a:gd name="connsiteY29" fmla="*/ 864426 h 1155700"/>
              <a:gd name="connsiteX30" fmla="*/ 649929 w 1003300"/>
              <a:gd name="connsiteY30" fmla="*/ 864426 h 1155700"/>
              <a:gd name="connsiteX31" fmla="*/ 68523 w 1003300"/>
              <a:gd name="connsiteY31" fmla="*/ 162941 h 1155700"/>
              <a:gd name="connsiteX32" fmla="*/ 68142 w 1003300"/>
              <a:gd name="connsiteY32" fmla="*/ 168275 h 1155700"/>
              <a:gd name="connsiteX33" fmla="*/ 68460 w 1003300"/>
              <a:gd name="connsiteY33" fmla="*/ 339725 h 1155700"/>
              <a:gd name="connsiteX34" fmla="*/ 75318 w 1003300"/>
              <a:gd name="connsiteY34" fmla="*/ 411162 h 1155700"/>
              <a:gd name="connsiteX35" fmla="*/ 127325 w 1003300"/>
              <a:gd name="connsiteY35" fmla="*/ 494665 h 1155700"/>
              <a:gd name="connsiteX36" fmla="*/ 203207 w 1003300"/>
              <a:gd name="connsiteY36" fmla="*/ 521780 h 1155700"/>
              <a:gd name="connsiteX37" fmla="*/ 333889 w 1003300"/>
              <a:gd name="connsiteY37" fmla="*/ 527558 h 1155700"/>
              <a:gd name="connsiteX38" fmla="*/ 336937 w 1003300"/>
              <a:gd name="connsiteY38" fmla="*/ 526732 h 1155700"/>
              <a:gd name="connsiteX39" fmla="*/ 336938 w 1003300"/>
              <a:gd name="connsiteY39" fmla="*/ 162243 h 1155700"/>
              <a:gd name="connsiteX40" fmla="*/ 202508 w 1003300"/>
              <a:gd name="connsiteY40" fmla="*/ 295021 h 115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3300" h="1155700">
                <a:moveTo>
                  <a:pt x="1008895" y="731076"/>
                </a:moveTo>
                <a:lnTo>
                  <a:pt x="581921" y="1157986"/>
                </a:lnTo>
                <a:lnTo>
                  <a:pt x="581921" y="932371"/>
                </a:lnTo>
                <a:lnTo>
                  <a:pt x="565728" y="932371"/>
                </a:lnTo>
                <a:cubicBezTo>
                  <a:pt x="538636" y="932998"/>
                  <a:pt x="511586" y="929900"/>
                  <a:pt x="485337" y="923163"/>
                </a:cubicBezTo>
                <a:cubicBezTo>
                  <a:pt x="455495" y="914588"/>
                  <a:pt x="428116" y="899048"/>
                  <a:pt x="405454" y="877824"/>
                </a:cubicBezTo>
                <a:cubicBezTo>
                  <a:pt x="371736" y="847407"/>
                  <a:pt x="338843" y="815975"/>
                  <a:pt x="306585" y="784035"/>
                </a:cubicBezTo>
                <a:cubicBezTo>
                  <a:pt x="242111" y="720238"/>
                  <a:pt x="178082" y="655997"/>
                  <a:pt x="114497" y="591312"/>
                </a:cubicBezTo>
                <a:cubicBezTo>
                  <a:pt x="82430" y="558737"/>
                  <a:pt x="52140" y="524510"/>
                  <a:pt x="29534" y="484251"/>
                </a:cubicBezTo>
                <a:cubicBezTo>
                  <a:pt x="16810" y="460725"/>
                  <a:pt x="9295" y="434737"/>
                  <a:pt x="7500" y="408051"/>
                </a:cubicBezTo>
                <a:cubicBezTo>
                  <a:pt x="3944" y="366395"/>
                  <a:pt x="1150" y="324548"/>
                  <a:pt x="452" y="282766"/>
                </a:cubicBezTo>
                <a:cubicBezTo>
                  <a:pt x="-565" y="192087"/>
                  <a:pt x="452" y="101346"/>
                  <a:pt x="452" y="10668"/>
                </a:cubicBezTo>
                <a:lnTo>
                  <a:pt x="452" y="1333"/>
                </a:lnTo>
                <a:cubicBezTo>
                  <a:pt x="67952" y="68961"/>
                  <a:pt x="134817" y="135890"/>
                  <a:pt x="201937" y="203200"/>
                </a:cubicBezTo>
                <a:lnTo>
                  <a:pt x="405137" y="0"/>
                </a:lnTo>
                <a:lnTo>
                  <a:pt x="405137" y="527876"/>
                </a:lnTo>
                <a:cubicBezTo>
                  <a:pt x="408185" y="527876"/>
                  <a:pt x="519818" y="527876"/>
                  <a:pt x="573221" y="527876"/>
                </a:cubicBezTo>
                <a:cubicBezTo>
                  <a:pt x="580524" y="527876"/>
                  <a:pt x="581984" y="525463"/>
                  <a:pt x="581984" y="518732"/>
                </a:cubicBezTo>
                <a:cubicBezTo>
                  <a:pt x="581984" y="449516"/>
                  <a:pt x="581984" y="305435"/>
                  <a:pt x="581984" y="303975"/>
                </a:cubicBezTo>
                <a:cubicBezTo>
                  <a:pt x="580778" y="304292"/>
                  <a:pt x="1010038" y="732028"/>
                  <a:pt x="1008895" y="731076"/>
                </a:cubicBezTo>
                <a:close/>
                <a:moveTo>
                  <a:pt x="649929" y="864426"/>
                </a:moveTo>
                <a:lnTo>
                  <a:pt x="649929" y="991807"/>
                </a:lnTo>
                <a:cubicBezTo>
                  <a:pt x="737601" y="904092"/>
                  <a:pt x="824745" y="817012"/>
                  <a:pt x="911359" y="730568"/>
                </a:cubicBezTo>
                <a:lnTo>
                  <a:pt x="649231" y="468376"/>
                </a:lnTo>
                <a:lnTo>
                  <a:pt x="649231" y="595693"/>
                </a:lnTo>
                <a:lnTo>
                  <a:pt x="216732" y="595693"/>
                </a:lnTo>
                <a:cubicBezTo>
                  <a:pt x="218955" y="598170"/>
                  <a:pt x="220162" y="599757"/>
                  <a:pt x="221558" y="601091"/>
                </a:cubicBezTo>
                <a:cubicBezTo>
                  <a:pt x="290265" y="669967"/>
                  <a:pt x="359036" y="738844"/>
                  <a:pt x="427870" y="807720"/>
                </a:cubicBezTo>
                <a:cubicBezTo>
                  <a:pt x="459620" y="839470"/>
                  <a:pt x="496894" y="859473"/>
                  <a:pt x="542170" y="862457"/>
                </a:cubicBezTo>
                <a:cubicBezTo>
                  <a:pt x="569665" y="864235"/>
                  <a:pt x="597288" y="863854"/>
                  <a:pt x="624720" y="864426"/>
                </a:cubicBezTo>
                <a:cubicBezTo>
                  <a:pt x="632721" y="864553"/>
                  <a:pt x="640404" y="864426"/>
                  <a:pt x="649929" y="864426"/>
                </a:cubicBezTo>
                <a:close/>
                <a:moveTo>
                  <a:pt x="68523" y="162941"/>
                </a:moveTo>
                <a:cubicBezTo>
                  <a:pt x="68523" y="164402"/>
                  <a:pt x="68142" y="166370"/>
                  <a:pt x="68142" y="168275"/>
                </a:cubicBezTo>
                <a:cubicBezTo>
                  <a:pt x="68142" y="225425"/>
                  <a:pt x="67507" y="282575"/>
                  <a:pt x="68460" y="339725"/>
                </a:cubicBezTo>
                <a:cubicBezTo>
                  <a:pt x="68770" y="363686"/>
                  <a:pt x="71064" y="387580"/>
                  <a:pt x="75318" y="411162"/>
                </a:cubicBezTo>
                <a:cubicBezTo>
                  <a:pt x="81668" y="445326"/>
                  <a:pt x="97289" y="474662"/>
                  <a:pt x="127325" y="494665"/>
                </a:cubicBezTo>
                <a:cubicBezTo>
                  <a:pt x="150463" y="508873"/>
                  <a:pt x="176305" y="518107"/>
                  <a:pt x="203207" y="521780"/>
                </a:cubicBezTo>
                <a:cubicBezTo>
                  <a:pt x="246514" y="529273"/>
                  <a:pt x="290265" y="527621"/>
                  <a:pt x="333889" y="527558"/>
                </a:cubicBezTo>
                <a:cubicBezTo>
                  <a:pt x="334936" y="527411"/>
                  <a:pt x="335960" y="527133"/>
                  <a:pt x="336937" y="526732"/>
                </a:cubicBezTo>
                <a:lnTo>
                  <a:pt x="336938" y="162243"/>
                </a:lnTo>
                <a:lnTo>
                  <a:pt x="202508" y="295021"/>
                </a:ln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325767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457" userDrawn="1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891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5">
    <p:bg>
      <p:bgPr>
        <a:solidFill>
          <a:srgbClr val="ECCC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1772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1940149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3088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6304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47399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02 Section Divider">
    <p:bg>
      <p:bgPr>
        <a:solidFill>
          <a:srgbClr val="7F00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A0DD6AED-2202-DD48-A2D6-60CCC5F07320}"/>
              </a:ext>
            </a:extLst>
          </p:cNvPr>
          <p:cNvSpPr/>
          <p:nvPr userDrawn="1"/>
        </p:nvSpPr>
        <p:spPr>
          <a:xfrm>
            <a:off x="-609" y="2116538"/>
            <a:ext cx="11411496" cy="5526322"/>
          </a:xfrm>
          <a:custGeom>
            <a:avLst/>
            <a:gdLst>
              <a:gd name="connsiteX0" fmla="*/ 676275 w 1009650"/>
              <a:gd name="connsiteY0" fmla="*/ 287331 h 488950"/>
              <a:gd name="connsiteX1" fmla="*/ 7684 w 1009650"/>
              <a:gd name="connsiteY1" fmla="*/ 287331 h 488950"/>
              <a:gd name="connsiteX2" fmla="*/ 0 w 1009650"/>
              <a:gd name="connsiteY2" fmla="*/ 279838 h 488950"/>
              <a:gd name="connsiteX3" fmla="*/ 0 w 1009650"/>
              <a:gd name="connsiteY3" fmla="*/ 210877 h 488950"/>
              <a:gd name="connsiteX4" fmla="*/ 6350 w 1009650"/>
              <a:gd name="connsiteY4" fmla="*/ 204527 h 488950"/>
              <a:gd name="connsiteX5" fmla="*/ 666750 w 1009650"/>
              <a:gd name="connsiteY5" fmla="*/ 204527 h 488950"/>
              <a:gd name="connsiteX6" fmla="*/ 676212 w 1009650"/>
              <a:gd name="connsiteY6" fmla="*/ 195002 h 488950"/>
              <a:gd name="connsiteX7" fmla="*/ 676212 w 1009650"/>
              <a:gd name="connsiteY7" fmla="*/ 10852 h 488950"/>
              <a:gd name="connsiteX8" fmla="*/ 681800 w 1009650"/>
              <a:gd name="connsiteY8" fmla="*/ 2661 h 488950"/>
              <a:gd name="connsiteX9" fmla="*/ 684975 w 1009650"/>
              <a:gd name="connsiteY9" fmla="*/ 1137 h 488950"/>
              <a:gd name="connsiteX10" fmla="*/ 690245 w 1009650"/>
              <a:gd name="connsiteY10" fmla="*/ 1835 h 488950"/>
              <a:gd name="connsiteX11" fmla="*/ 729552 w 1009650"/>
              <a:gd name="connsiteY11" fmla="*/ 43428 h 488950"/>
              <a:gd name="connsiteX12" fmla="*/ 770319 w 1009650"/>
              <a:gd name="connsiteY12" fmla="*/ 82036 h 488950"/>
              <a:gd name="connsiteX13" fmla="*/ 827469 w 1009650"/>
              <a:gd name="connsiteY13" fmla="*/ 129788 h 488950"/>
              <a:gd name="connsiteX14" fmla="*/ 873506 w 1009650"/>
              <a:gd name="connsiteY14" fmla="*/ 162681 h 488950"/>
              <a:gd name="connsiteX15" fmla="*/ 907415 w 1009650"/>
              <a:gd name="connsiteY15" fmla="*/ 185350 h 488950"/>
              <a:gd name="connsiteX16" fmla="*/ 935673 w 1009650"/>
              <a:gd name="connsiteY16" fmla="*/ 201670 h 488950"/>
              <a:gd name="connsiteX17" fmla="*/ 967804 w 1009650"/>
              <a:gd name="connsiteY17" fmla="*/ 218942 h 488950"/>
              <a:gd name="connsiteX18" fmla="*/ 997903 w 1009650"/>
              <a:gd name="connsiteY18" fmla="*/ 232848 h 488950"/>
              <a:gd name="connsiteX19" fmla="*/ 1010031 w 1009650"/>
              <a:gd name="connsiteY19" fmla="*/ 238436 h 488950"/>
              <a:gd name="connsiteX20" fmla="*/ 1011428 w 1009650"/>
              <a:gd name="connsiteY20" fmla="*/ 241294 h 488950"/>
              <a:gd name="connsiteX21" fmla="*/ 1011428 w 1009650"/>
              <a:gd name="connsiteY21" fmla="*/ 248914 h 488950"/>
              <a:gd name="connsiteX22" fmla="*/ 1008189 w 1009650"/>
              <a:gd name="connsiteY22" fmla="*/ 253422 h 488950"/>
              <a:gd name="connsiteX23" fmla="*/ 952183 w 1009650"/>
              <a:gd name="connsiteY23" fmla="*/ 281045 h 488950"/>
              <a:gd name="connsiteX24" fmla="*/ 906145 w 1009650"/>
              <a:gd name="connsiteY24" fmla="*/ 306953 h 488950"/>
              <a:gd name="connsiteX25" fmla="*/ 872236 w 1009650"/>
              <a:gd name="connsiteY25" fmla="*/ 329622 h 488950"/>
              <a:gd name="connsiteX26" fmla="*/ 835406 w 1009650"/>
              <a:gd name="connsiteY26" fmla="*/ 355467 h 488950"/>
              <a:gd name="connsiteX27" fmla="*/ 796100 w 1009650"/>
              <a:gd name="connsiteY27" fmla="*/ 386455 h 488950"/>
              <a:gd name="connsiteX28" fmla="*/ 760730 w 1009650"/>
              <a:gd name="connsiteY28" fmla="*/ 416998 h 488950"/>
              <a:gd name="connsiteX29" fmla="*/ 716280 w 1009650"/>
              <a:gd name="connsiteY29" fmla="*/ 460686 h 488950"/>
              <a:gd name="connsiteX30" fmla="*/ 690880 w 1009650"/>
              <a:gd name="connsiteY30" fmla="*/ 488563 h 488950"/>
              <a:gd name="connsiteX31" fmla="*/ 685292 w 1009650"/>
              <a:gd name="connsiteY31" fmla="*/ 489642 h 488950"/>
              <a:gd name="connsiteX32" fmla="*/ 678942 w 1009650"/>
              <a:gd name="connsiteY32" fmla="*/ 486404 h 488950"/>
              <a:gd name="connsiteX33" fmla="*/ 676402 w 1009650"/>
              <a:gd name="connsiteY33" fmla="*/ 480054 h 488950"/>
              <a:gd name="connsiteX34" fmla="*/ 676402 w 1009650"/>
              <a:gd name="connsiteY34" fmla="*/ 378454 h 488950"/>
              <a:gd name="connsiteX35" fmla="*/ 676402 w 1009650"/>
              <a:gd name="connsiteY35" fmla="*/ 287331 h 488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9650" h="488950">
                <a:moveTo>
                  <a:pt x="676275" y="287331"/>
                </a:moveTo>
                <a:lnTo>
                  <a:pt x="7684" y="287331"/>
                </a:lnTo>
                <a:cubicBezTo>
                  <a:pt x="0" y="287331"/>
                  <a:pt x="0" y="287331"/>
                  <a:pt x="0" y="279838"/>
                </a:cubicBezTo>
                <a:cubicBezTo>
                  <a:pt x="0" y="256851"/>
                  <a:pt x="0" y="233864"/>
                  <a:pt x="0" y="210877"/>
                </a:cubicBezTo>
                <a:cubicBezTo>
                  <a:pt x="0" y="205543"/>
                  <a:pt x="1524" y="204527"/>
                  <a:pt x="6350" y="204527"/>
                </a:cubicBezTo>
                <a:cubicBezTo>
                  <a:pt x="226483" y="204527"/>
                  <a:pt x="446617" y="204527"/>
                  <a:pt x="666750" y="204527"/>
                </a:cubicBezTo>
                <a:cubicBezTo>
                  <a:pt x="677228" y="204527"/>
                  <a:pt x="676212" y="205988"/>
                  <a:pt x="676212" y="195002"/>
                </a:cubicBezTo>
                <a:cubicBezTo>
                  <a:pt x="676212" y="133661"/>
                  <a:pt x="676212" y="72278"/>
                  <a:pt x="676212" y="10852"/>
                </a:cubicBezTo>
                <a:cubicBezTo>
                  <a:pt x="675743" y="7103"/>
                  <a:pt x="678138" y="3592"/>
                  <a:pt x="681800" y="2661"/>
                </a:cubicBezTo>
                <a:cubicBezTo>
                  <a:pt x="682942" y="2349"/>
                  <a:pt x="684018" y="1833"/>
                  <a:pt x="684975" y="1137"/>
                </a:cubicBezTo>
                <a:cubicBezTo>
                  <a:pt x="687070" y="-451"/>
                  <a:pt x="688150" y="-514"/>
                  <a:pt x="690245" y="1835"/>
                </a:cubicBezTo>
                <a:cubicBezTo>
                  <a:pt x="702945" y="15932"/>
                  <a:pt x="716090" y="29966"/>
                  <a:pt x="729552" y="43428"/>
                </a:cubicBezTo>
                <a:cubicBezTo>
                  <a:pt x="743014" y="56890"/>
                  <a:pt x="756222" y="69780"/>
                  <a:pt x="770319" y="82036"/>
                </a:cubicBezTo>
                <a:cubicBezTo>
                  <a:pt x="789051" y="98419"/>
                  <a:pt x="808419" y="114421"/>
                  <a:pt x="827469" y="129788"/>
                </a:cubicBezTo>
                <a:cubicBezTo>
                  <a:pt x="842328" y="141408"/>
                  <a:pt x="858012" y="151886"/>
                  <a:pt x="873506" y="162681"/>
                </a:cubicBezTo>
                <a:cubicBezTo>
                  <a:pt x="884682" y="170428"/>
                  <a:pt x="895922" y="178111"/>
                  <a:pt x="907415" y="185350"/>
                </a:cubicBezTo>
                <a:cubicBezTo>
                  <a:pt x="916623" y="191192"/>
                  <a:pt x="926148" y="196399"/>
                  <a:pt x="935673" y="201670"/>
                </a:cubicBezTo>
                <a:cubicBezTo>
                  <a:pt x="946277" y="207575"/>
                  <a:pt x="956945" y="213481"/>
                  <a:pt x="967804" y="218942"/>
                </a:cubicBezTo>
                <a:cubicBezTo>
                  <a:pt x="977710" y="223895"/>
                  <a:pt x="987870" y="228213"/>
                  <a:pt x="997903" y="232848"/>
                </a:cubicBezTo>
                <a:cubicBezTo>
                  <a:pt x="1001967" y="234690"/>
                  <a:pt x="1006094" y="236404"/>
                  <a:pt x="1010031" y="238436"/>
                </a:cubicBezTo>
                <a:cubicBezTo>
                  <a:pt x="1010884" y="239145"/>
                  <a:pt x="1011393" y="240185"/>
                  <a:pt x="1011428" y="241294"/>
                </a:cubicBezTo>
                <a:cubicBezTo>
                  <a:pt x="1011811" y="243819"/>
                  <a:pt x="1011811" y="246388"/>
                  <a:pt x="1011428" y="248914"/>
                </a:cubicBezTo>
                <a:cubicBezTo>
                  <a:pt x="1010997" y="250790"/>
                  <a:pt x="1009830" y="252415"/>
                  <a:pt x="1008189" y="253422"/>
                </a:cubicBezTo>
                <a:cubicBezTo>
                  <a:pt x="989584" y="262693"/>
                  <a:pt x="970661" y="271456"/>
                  <a:pt x="952183" y="281045"/>
                </a:cubicBezTo>
                <a:cubicBezTo>
                  <a:pt x="936562" y="289173"/>
                  <a:pt x="921195" y="297872"/>
                  <a:pt x="906145" y="306953"/>
                </a:cubicBezTo>
                <a:cubicBezTo>
                  <a:pt x="894525" y="313938"/>
                  <a:pt x="883412" y="321939"/>
                  <a:pt x="872236" y="329622"/>
                </a:cubicBezTo>
                <a:cubicBezTo>
                  <a:pt x="859854" y="338131"/>
                  <a:pt x="847408" y="346513"/>
                  <a:pt x="835406" y="355467"/>
                </a:cubicBezTo>
                <a:cubicBezTo>
                  <a:pt x="822071" y="365500"/>
                  <a:pt x="808969" y="375829"/>
                  <a:pt x="796100" y="386455"/>
                </a:cubicBezTo>
                <a:cubicBezTo>
                  <a:pt x="784035" y="396297"/>
                  <a:pt x="772097" y="406330"/>
                  <a:pt x="760730" y="416998"/>
                </a:cubicBezTo>
                <a:cubicBezTo>
                  <a:pt x="745554" y="431159"/>
                  <a:pt x="730822" y="445827"/>
                  <a:pt x="716280" y="460686"/>
                </a:cubicBezTo>
                <a:cubicBezTo>
                  <a:pt x="707454" y="469640"/>
                  <a:pt x="699516" y="479419"/>
                  <a:pt x="690880" y="488563"/>
                </a:cubicBezTo>
                <a:cubicBezTo>
                  <a:pt x="689269" y="489731"/>
                  <a:pt x="687223" y="490126"/>
                  <a:pt x="685292" y="489642"/>
                </a:cubicBezTo>
                <a:cubicBezTo>
                  <a:pt x="682920" y="489162"/>
                  <a:pt x="680724" y="488042"/>
                  <a:pt x="678942" y="486404"/>
                </a:cubicBezTo>
                <a:cubicBezTo>
                  <a:pt x="677383" y="484647"/>
                  <a:pt x="676484" y="482402"/>
                  <a:pt x="676402" y="480054"/>
                </a:cubicBezTo>
                <a:cubicBezTo>
                  <a:pt x="676402" y="446208"/>
                  <a:pt x="676402" y="412299"/>
                  <a:pt x="676402" y="378454"/>
                </a:cubicBezTo>
                <a:lnTo>
                  <a:pt x="676402" y="287331"/>
                </a:lnTo>
                <a:close/>
              </a:path>
            </a:pathLst>
          </a:custGeom>
          <a:solidFill>
            <a:srgbClr val="FF004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239" y="1756435"/>
            <a:ext cx="5627171" cy="2680099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4000" spc="6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90692679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01 Section Divider">
    <p:bg>
      <p:bgPr>
        <a:solidFill>
          <a:srgbClr val="7F00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>
            <a:extLst>
              <a:ext uri="{FF2B5EF4-FFF2-40B4-BE49-F238E27FC236}">
                <a16:creationId xmlns:a16="http://schemas.microsoft.com/office/drawing/2014/main" id="{3344A4B7-0EC8-AD4A-8611-5B12AB419DC2}"/>
              </a:ext>
            </a:extLst>
          </p:cNvPr>
          <p:cNvSpPr/>
          <p:nvPr userDrawn="1"/>
        </p:nvSpPr>
        <p:spPr>
          <a:xfrm>
            <a:off x="0" y="2"/>
            <a:ext cx="11808125" cy="4657785"/>
          </a:xfrm>
          <a:custGeom>
            <a:avLst/>
            <a:gdLst/>
            <a:ahLst/>
            <a:cxnLst/>
            <a:rect l="l" t="t" r="r" b="b"/>
            <a:pathLst>
              <a:path w="15645765" h="6171565">
                <a:moveTo>
                  <a:pt x="12954792" y="0"/>
                </a:moveTo>
                <a:lnTo>
                  <a:pt x="9989330" y="0"/>
                </a:lnTo>
                <a:lnTo>
                  <a:pt x="11612737" y="1621505"/>
                </a:lnTo>
                <a:lnTo>
                  <a:pt x="11603898" y="1638231"/>
                </a:lnTo>
                <a:lnTo>
                  <a:pt x="0" y="1638231"/>
                </a:lnTo>
                <a:lnTo>
                  <a:pt x="0" y="3701600"/>
                </a:lnTo>
                <a:lnTo>
                  <a:pt x="11623393" y="3701600"/>
                </a:lnTo>
                <a:lnTo>
                  <a:pt x="9157358" y="6164994"/>
                </a:lnTo>
                <a:lnTo>
                  <a:pt x="9229199" y="6169201"/>
                </a:lnTo>
                <a:lnTo>
                  <a:pt x="9246778" y="6169604"/>
                </a:lnTo>
                <a:lnTo>
                  <a:pt x="12044487" y="6171255"/>
                </a:lnTo>
                <a:lnTo>
                  <a:pt x="12085365" y="6167625"/>
                </a:lnTo>
                <a:lnTo>
                  <a:pt x="12120998" y="6156469"/>
                </a:lnTo>
                <a:lnTo>
                  <a:pt x="12153240" y="6137640"/>
                </a:lnTo>
                <a:lnTo>
                  <a:pt x="12183945" y="6110993"/>
                </a:lnTo>
                <a:lnTo>
                  <a:pt x="15546143" y="2748262"/>
                </a:lnTo>
                <a:lnTo>
                  <a:pt x="15566761" y="2730440"/>
                </a:lnTo>
                <a:lnTo>
                  <a:pt x="15590311" y="2713899"/>
                </a:lnTo>
                <a:lnTo>
                  <a:pt x="15616627" y="2696820"/>
                </a:lnTo>
                <a:lnTo>
                  <a:pt x="15645546" y="2677383"/>
                </a:lnTo>
                <a:lnTo>
                  <a:pt x="15617183" y="2654144"/>
                </a:lnTo>
                <a:lnTo>
                  <a:pt x="15594873" y="2636172"/>
                </a:lnTo>
                <a:lnTo>
                  <a:pt x="15577002" y="2621305"/>
                </a:lnTo>
                <a:lnTo>
                  <a:pt x="15561955" y="2607381"/>
                </a:lnTo>
                <a:lnTo>
                  <a:pt x="12954792" y="0"/>
                </a:lnTo>
                <a:close/>
              </a:path>
            </a:pathLst>
          </a:custGeom>
          <a:solidFill>
            <a:srgbClr val="FF004C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4" y="2861734"/>
            <a:ext cx="5741696" cy="2252135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4000" spc="6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8680009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3 Section Divi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3"/>
          <a:stretch/>
        </p:blipFill>
        <p:spPr>
          <a:xfrm>
            <a:off x="0" y="2138697"/>
            <a:ext cx="11137643" cy="497337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037" y="1083816"/>
            <a:ext cx="5627171" cy="2708193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4000" spc="6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54073626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E00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9" y="1349986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1C13B23-0164-1C4E-9E7A-3F1ECA7824F7}"/>
              </a:ext>
            </a:extLst>
          </p:cNvPr>
          <p:cNvGrpSpPr/>
          <p:nvPr userDrawn="1"/>
        </p:nvGrpSpPr>
        <p:grpSpPr>
          <a:xfrm>
            <a:off x="2327195" y="4606110"/>
            <a:ext cx="2293147" cy="1326143"/>
            <a:chOff x="7799133" y="1870745"/>
            <a:chExt cx="1010349" cy="584292"/>
          </a:xfrm>
          <a:solidFill>
            <a:srgbClr val="FF004C"/>
          </a:solidFill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/>
          </p:nvSpPr>
          <p:spPr>
            <a:xfrm>
              <a:off x="7799260" y="1870745"/>
              <a:ext cx="749300" cy="247650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9300" h="247650">
                  <a:moveTo>
                    <a:pt x="749871" y="248186"/>
                  </a:moveTo>
                  <a:lnTo>
                    <a:pt x="0" y="248186"/>
                  </a:lnTo>
                  <a:lnTo>
                    <a:pt x="0" y="192497"/>
                  </a:lnTo>
                  <a:lnTo>
                    <a:pt x="603885" y="192497"/>
                  </a:lnTo>
                  <a:cubicBezTo>
                    <a:pt x="546036" y="134140"/>
                    <a:pt x="492760" y="74768"/>
                    <a:pt x="457200" y="219"/>
                  </a:cubicBezTo>
                  <a:cubicBezTo>
                    <a:pt x="477583" y="219"/>
                    <a:pt x="496443" y="854"/>
                    <a:pt x="515239" y="219"/>
                  </a:cubicBezTo>
                  <a:cubicBezTo>
                    <a:pt x="524031" y="-1141"/>
                    <a:pt x="532543" y="3956"/>
                    <a:pt x="535495" y="12347"/>
                  </a:cubicBezTo>
                  <a:cubicBezTo>
                    <a:pt x="553057" y="45816"/>
                    <a:pt x="574730" y="76961"/>
                    <a:pt x="600011" y="105057"/>
                  </a:cubicBezTo>
                  <a:cubicBezTo>
                    <a:pt x="643639" y="155126"/>
                    <a:pt x="691855" y="201004"/>
                    <a:pt x="744030" y="242090"/>
                  </a:cubicBezTo>
                  <a:cubicBezTo>
                    <a:pt x="745808" y="243551"/>
                    <a:pt x="747585" y="245011"/>
                    <a:pt x="749236" y="246535"/>
                  </a:cubicBezTo>
                  <a:cubicBezTo>
                    <a:pt x="749554" y="246599"/>
                    <a:pt x="749554" y="247170"/>
                    <a:pt x="749871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B9C1B07-7BAD-DD4F-97E1-2FD89B2D1C40}"/>
                </a:ext>
              </a:extLst>
            </p:cNvPr>
            <p:cNvSpPr/>
            <p:nvPr/>
          </p:nvSpPr>
          <p:spPr>
            <a:xfrm>
              <a:off x="7799133" y="2208657"/>
              <a:ext cx="749300" cy="241300"/>
            </a:xfrm>
            <a:custGeom>
              <a:avLst/>
              <a:gdLst>
                <a:gd name="connsiteX0" fmla="*/ 601091 w 749300"/>
                <a:gd name="connsiteY0" fmla="*/ 55689 h 241300"/>
                <a:gd name="connsiteX1" fmla="*/ 0 w 749300"/>
                <a:gd name="connsiteY1" fmla="*/ 55689 h 241300"/>
                <a:gd name="connsiteX2" fmla="*/ 0 w 749300"/>
                <a:gd name="connsiteY2" fmla="*/ 0 h 241300"/>
                <a:gd name="connsiteX3" fmla="*/ 751269 w 749300"/>
                <a:gd name="connsiteY3" fmla="*/ 0 h 241300"/>
                <a:gd name="connsiteX4" fmla="*/ 720598 w 749300"/>
                <a:gd name="connsiteY4" fmla="*/ 25845 h 241300"/>
                <a:gd name="connsiteX5" fmla="*/ 586550 w 749300"/>
                <a:gd name="connsiteY5" fmla="*/ 159893 h 241300"/>
                <a:gd name="connsiteX6" fmla="*/ 531813 w 749300"/>
                <a:gd name="connsiteY6" fmla="*/ 241871 h 241300"/>
                <a:gd name="connsiteX7" fmla="*/ 524701 w 749300"/>
                <a:gd name="connsiteY7" fmla="*/ 246824 h 241300"/>
                <a:gd name="connsiteX8" fmla="*/ 461835 w 749300"/>
                <a:gd name="connsiteY8" fmla="*/ 246824 h 241300"/>
                <a:gd name="connsiteX9" fmla="*/ 458216 w 749300"/>
                <a:gd name="connsiteY9" fmla="*/ 246317 h 241300"/>
                <a:gd name="connsiteX10" fmla="*/ 522478 w 749300"/>
                <a:gd name="connsiteY10" fmla="*/ 144717 h 241300"/>
                <a:gd name="connsiteX11" fmla="*/ 601091 w 749300"/>
                <a:gd name="connsiteY11" fmla="*/ 55689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300" h="241300">
                  <a:moveTo>
                    <a:pt x="601091" y="55689"/>
                  </a:moveTo>
                  <a:lnTo>
                    <a:pt x="0" y="55689"/>
                  </a:lnTo>
                  <a:lnTo>
                    <a:pt x="0" y="0"/>
                  </a:lnTo>
                  <a:lnTo>
                    <a:pt x="751269" y="0"/>
                  </a:lnTo>
                  <a:cubicBezTo>
                    <a:pt x="740220" y="9335"/>
                    <a:pt x="730377" y="17526"/>
                    <a:pt x="720598" y="25845"/>
                  </a:cubicBezTo>
                  <a:cubicBezTo>
                    <a:pt x="672008" y="66441"/>
                    <a:pt x="627146" y="111303"/>
                    <a:pt x="586550" y="159893"/>
                  </a:cubicBezTo>
                  <a:cubicBezTo>
                    <a:pt x="565442" y="185196"/>
                    <a:pt x="547093" y="212678"/>
                    <a:pt x="531813" y="241871"/>
                  </a:cubicBezTo>
                  <a:cubicBezTo>
                    <a:pt x="530328" y="244527"/>
                    <a:pt x="527706" y="246353"/>
                    <a:pt x="524701" y="246824"/>
                  </a:cubicBezTo>
                  <a:cubicBezTo>
                    <a:pt x="503746" y="247205"/>
                    <a:pt x="482791" y="246824"/>
                    <a:pt x="461835" y="246824"/>
                  </a:cubicBezTo>
                  <a:cubicBezTo>
                    <a:pt x="460621" y="246721"/>
                    <a:pt x="459412" y="246551"/>
                    <a:pt x="458216" y="246317"/>
                  </a:cubicBezTo>
                  <a:cubicBezTo>
                    <a:pt x="475005" y="209733"/>
                    <a:pt x="496619" y="175563"/>
                    <a:pt x="522478" y="144717"/>
                  </a:cubicBezTo>
                  <a:cubicBezTo>
                    <a:pt x="547751" y="114554"/>
                    <a:pt x="574802" y="85471"/>
                    <a:pt x="601091" y="5568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428482" y="1870837"/>
              <a:ext cx="381000" cy="584200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sz="1800" dirty="0"/>
            </a:p>
          </p:txBody>
        </p:sp>
      </p:grpSp>
      <p:sp>
        <p:nvSpPr>
          <p:cNvPr id="3" name="Rectangle 2"/>
          <p:cNvSpPr/>
          <p:nvPr userDrawn="1"/>
        </p:nvSpPr>
        <p:spPr>
          <a:xfrm>
            <a:off x="-11069" y="5042943"/>
            <a:ext cx="2506981" cy="126517"/>
          </a:xfrm>
          <a:prstGeom prst="rect">
            <a:avLst/>
          </a:prstGeom>
          <a:solidFill>
            <a:srgbClr val="FF0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5374222"/>
            <a:ext cx="2506981" cy="126000"/>
          </a:xfrm>
          <a:prstGeom prst="rect">
            <a:avLst/>
          </a:prstGeom>
          <a:solidFill>
            <a:srgbClr val="FF0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3457880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E00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9" y="1349986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5B5D0DF-4895-DB4F-85D9-C3FFDE55B8C8}"/>
              </a:ext>
            </a:extLst>
          </p:cNvPr>
          <p:cNvSpPr/>
          <p:nvPr userDrawn="1"/>
        </p:nvSpPr>
        <p:spPr>
          <a:xfrm>
            <a:off x="367734" y="4707036"/>
            <a:ext cx="4136901" cy="1710617"/>
          </a:xfrm>
          <a:custGeom>
            <a:avLst/>
            <a:gdLst>
              <a:gd name="connsiteX0" fmla="*/ 1041083 w 1035050"/>
              <a:gd name="connsiteY0" fmla="*/ 232283 h 527050"/>
              <a:gd name="connsiteX1" fmla="*/ 1041083 w 1035050"/>
              <a:gd name="connsiteY1" fmla="*/ 300545 h 527050"/>
              <a:gd name="connsiteX2" fmla="*/ 807403 w 1035050"/>
              <a:gd name="connsiteY2" fmla="*/ 532448 h 527050"/>
              <a:gd name="connsiteX3" fmla="*/ 738569 w 1035050"/>
              <a:gd name="connsiteY3" fmla="*/ 532448 h 527050"/>
              <a:gd name="connsiteX4" fmla="*/ 849249 w 1035050"/>
              <a:gd name="connsiteY4" fmla="*/ 300545 h 527050"/>
              <a:gd name="connsiteX5" fmla="*/ 564071 w 1035050"/>
              <a:gd name="connsiteY5" fmla="*/ 300545 h 527050"/>
              <a:gd name="connsiteX6" fmla="*/ 330454 w 1035050"/>
              <a:gd name="connsiteY6" fmla="*/ 532448 h 527050"/>
              <a:gd name="connsiteX7" fmla="*/ 261430 w 1035050"/>
              <a:gd name="connsiteY7" fmla="*/ 532448 h 527050"/>
              <a:gd name="connsiteX8" fmla="*/ 355854 w 1035050"/>
              <a:gd name="connsiteY8" fmla="*/ 314769 h 527050"/>
              <a:gd name="connsiteX9" fmla="*/ 202819 w 1035050"/>
              <a:gd name="connsiteY9" fmla="*/ 532448 h 527050"/>
              <a:gd name="connsiteX10" fmla="*/ 134049 w 1035050"/>
              <a:gd name="connsiteY10" fmla="*/ 532448 h 527050"/>
              <a:gd name="connsiteX11" fmla="*/ 232220 w 1035050"/>
              <a:gd name="connsiteY11" fmla="*/ 311277 h 527050"/>
              <a:gd name="connsiteX12" fmla="*/ 68771 w 1035050"/>
              <a:gd name="connsiteY12" fmla="*/ 532448 h 527050"/>
              <a:gd name="connsiteX13" fmla="*/ 0 w 1035050"/>
              <a:gd name="connsiteY13" fmla="*/ 532448 h 527050"/>
              <a:gd name="connsiteX14" fmla="*/ 162751 w 1035050"/>
              <a:gd name="connsiteY14" fmla="*/ 266192 h 527050"/>
              <a:gd name="connsiteX15" fmla="*/ 0 w 1035050"/>
              <a:gd name="connsiteY15" fmla="*/ 0 h 527050"/>
              <a:gd name="connsiteX16" fmla="*/ 68771 w 1035050"/>
              <a:gd name="connsiteY16" fmla="*/ 0 h 527050"/>
              <a:gd name="connsiteX17" fmla="*/ 231712 w 1035050"/>
              <a:gd name="connsiteY17" fmla="*/ 221107 h 527050"/>
              <a:gd name="connsiteX18" fmla="*/ 134049 w 1035050"/>
              <a:gd name="connsiteY18" fmla="*/ 381 h 527050"/>
              <a:gd name="connsiteX19" fmla="*/ 202819 w 1035050"/>
              <a:gd name="connsiteY19" fmla="*/ 381 h 527050"/>
              <a:gd name="connsiteX20" fmla="*/ 355918 w 1035050"/>
              <a:gd name="connsiteY20" fmla="*/ 218059 h 527050"/>
              <a:gd name="connsiteX21" fmla="*/ 261430 w 1035050"/>
              <a:gd name="connsiteY21" fmla="*/ 381 h 527050"/>
              <a:gd name="connsiteX22" fmla="*/ 330264 w 1035050"/>
              <a:gd name="connsiteY22" fmla="*/ 381 h 527050"/>
              <a:gd name="connsiteX23" fmla="*/ 564071 w 1035050"/>
              <a:gd name="connsiteY23" fmla="*/ 232283 h 527050"/>
              <a:gd name="connsiteX24" fmla="*/ 849440 w 1035050"/>
              <a:gd name="connsiteY24" fmla="*/ 232283 h 527050"/>
              <a:gd name="connsiteX25" fmla="*/ 738759 w 1035050"/>
              <a:gd name="connsiteY25" fmla="*/ 381 h 527050"/>
              <a:gd name="connsiteX26" fmla="*/ 807593 w 1035050"/>
              <a:gd name="connsiteY26" fmla="*/ 381 h 527050"/>
              <a:gd name="connsiteX27" fmla="*/ 1041083 w 1035050"/>
              <a:gd name="connsiteY27" fmla="*/ 232283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35050" h="527050">
                <a:moveTo>
                  <a:pt x="1041083" y="232283"/>
                </a:moveTo>
                <a:lnTo>
                  <a:pt x="1041083" y="300545"/>
                </a:lnTo>
                <a:cubicBezTo>
                  <a:pt x="912573" y="300194"/>
                  <a:pt x="808032" y="403939"/>
                  <a:pt x="807403" y="532448"/>
                </a:cubicBezTo>
                <a:lnTo>
                  <a:pt x="738569" y="532448"/>
                </a:lnTo>
                <a:cubicBezTo>
                  <a:pt x="738665" y="442426"/>
                  <a:pt x="779322" y="357240"/>
                  <a:pt x="849249" y="300545"/>
                </a:cubicBezTo>
                <a:lnTo>
                  <a:pt x="564071" y="300545"/>
                </a:lnTo>
                <a:cubicBezTo>
                  <a:pt x="435571" y="300194"/>
                  <a:pt x="331049" y="403949"/>
                  <a:pt x="330454" y="532448"/>
                </a:cubicBezTo>
                <a:lnTo>
                  <a:pt x="261430" y="532448"/>
                </a:lnTo>
                <a:cubicBezTo>
                  <a:pt x="261469" y="449957"/>
                  <a:pt x="295649" y="371162"/>
                  <a:pt x="355854" y="314769"/>
                </a:cubicBezTo>
                <a:cubicBezTo>
                  <a:pt x="264255" y="348074"/>
                  <a:pt x="203155" y="434982"/>
                  <a:pt x="202819" y="532448"/>
                </a:cubicBezTo>
                <a:lnTo>
                  <a:pt x="134049" y="532448"/>
                </a:lnTo>
                <a:cubicBezTo>
                  <a:pt x="134077" y="448170"/>
                  <a:pt x="169736" y="367833"/>
                  <a:pt x="232220" y="311277"/>
                </a:cubicBezTo>
                <a:cubicBezTo>
                  <a:pt x="135308" y="341431"/>
                  <a:pt x="69149" y="430954"/>
                  <a:pt x="68771" y="532448"/>
                </a:cubicBezTo>
                <a:lnTo>
                  <a:pt x="0" y="532448"/>
                </a:lnTo>
                <a:cubicBezTo>
                  <a:pt x="242" y="420258"/>
                  <a:pt x="63014" y="317565"/>
                  <a:pt x="162751" y="266192"/>
                </a:cubicBezTo>
                <a:cubicBezTo>
                  <a:pt x="63024" y="214841"/>
                  <a:pt x="251" y="112170"/>
                  <a:pt x="0" y="0"/>
                </a:cubicBezTo>
                <a:lnTo>
                  <a:pt x="68771" y="0"/>
                </a:lnTo>
                <a:cubicBezTo>
                  <a:pt x="69086" y="101339"/>
                  <a:pt x="135011" y="190797"/>
                  <a:pt x="231712" y="221107"/>
                </a:cubicBezTo>
                <a:cubicBezTo>
                  <a:pt x="169531" y="164565"/>
                  <a:pt x="134072" y="84425"/>
                  <a:pt x="134049" y="381"/>
                </a:cubicBezTo>
                <a:lnTo>
                  <a:pt x="202819" y="381"/>
                </a:lnTo>
                <a:cubicBezTo>
                  <a:pt x="203128" y="97875"/>
                  <a:pt x="264269" y="184807"/>
                  <a:pt x="355918" y="218059"/>
                </a:cubicBezTo>
                <a:cubicBezTo>
                  <a:pt x="295689" y="161678"/>
                  <a:pt x="261486" y="82882"/>
                  <a:pt x="261430" y="381"/>
                </a:cubicBezTo>
                <a:lnTo>
                  <a:pt x="330264" y="381"/>
                </a:lnTo>
                <a:cubicBezTo>
                  <a:pt x="330893" y="128940"/>
                  <a:pt x="435511" y="232705"/>
                  <a:pt x="564071" y="232283"/>
                </a:cubicBezTo>
                <a:lnTo>
                  <a:pt x="849440" y="232283"/>
                </a:lnTo>
                <a:cubicBezTo>
                  <a:pt x="779505" y="175595"/>
                  <a:pt x="738847" y="90405"/>
                  <a:pt x="738759" y="381"/>
                </a:cubicBezTo>
                <a:lnTo>
                  <a:pt x="807593" y="381"/>
                </a:lnTo>
                <a:cubicBezTo>
                  <a:pt x="808223" y="128815"/>
                  <a:pt x="912647" y="232530"/>
                  <a:pt x="1041083" y="232283"/>
                </a:cubicBezTo>
                <a:close/>
              </a:path>
            </a:pathLst>
          </a:custGeom>
          <a:solidFill>
            <a:srgbClr val="FF004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221055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ext Slide - With side bar 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E00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>
              <a:latin typeface="+mj-lt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all" spc="60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6"/>
            <a:ext cx="6104995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5" y="388191"/>
            <a:ext cx="776377" cy="483079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DF3D0604-3EEB-7547-A86F-8B3EFC40A3EC}"/>
              </a:ext>
            </a:extLst>
          </p:cNvPr>
          <p:cNvSpPr/>
          <p:nvPr userDrawn="1"/>
        </p:nvSpPr>
        <p:spPr>
          <a:xfrm>
            <a:off x="364514" y="4446886"/>
            <a:ext cx="4313575" cy="1953317"/>
          </a:xfrm>
          <a:custGeom>
            <a:avLst/>
            <a:gdLst>
              <a:gd name="connsiteX0" fmla="*/ 1010833 w 1009650"/>
              <a:gd name="connsiteY0" fmla="*/ 229067 h 457200"/>
              <a:gd name="connsiteX1" fmla="*/ 972733 w 1009650"/>
              <a:gd name="connsiteY1" fmla="*/ 246593 h 457200"/>
              <a:gd name="connsiteX2" fmla="*/ 768072 w 1009650"/>
              <a:gd name="connsiteY2" fmla="*/ 348701 h 457200"/>
              <a:gd name="connsiteX3" fmla="*/ 658853 w 1009650"/>
              <a:gd name="connsiteY3" fmla="*/ 435887 h 457200"/>
              <a:gd name="connsiteX4" fmla="*/ 625770 w 1009650"/>
              <a:gd name="connsiteY4" fmla="*/ 457159 h 457200"/>
              <a:gd name="connsiteX5" fmla="*/ 594020 w 1009650"/>
              <a:gd name="connsiteY5" fmla="*/ 447126 h 457200"/>
              <a:gd name="connsiteX6" fmla="*/ 591352 w 1009650"/>
              <a:gd name="connsiteY6" fmla="*/ 428076 h 457200"/>
              <a:gd name="connsiteX7" fmla="*/ 620117 w 1009650"/>
              <a:gd name="connsiteY7" fmla="*/ 377721 h 457200"/>
              <a:gd name="connsiteX8" fmla="*/ 677966 w 1009650"/>
              <a:gd name="connsiteY8" fmla="*/ 290281 h 457200"/>
              <a:gd name="connsiteX9" fmla="*/ 688507 w 1009650"/>
              <a:gd name="connsiteY9" fmla="*/ 269136 h 457200"/>
              <a:gd name="connsiteX10" fmla="*/ 674410 w 1009650"/>
              <a:gd name="connsiteY10" fmla="*/ 241704 h 457200"/>
              <a:gd name="connsiteX11" fmla="*/ 636310 w 1009650"/>
              <a:gd name="connsiteY11" fmla="*/ 240307 h 457200"/>
              <a:gd name="connsiteX12" fmla="*/ 469495 w 1009650"/>
              <a:gd name="connsiteY12" fmla="*/ 274597 h 457200"/>
              <a:gd name="connsiteX13" fmla="*/ 356846 w 1009650"/>
              <a:gd name="connsiteY13" fmla="*/ 325905 h 457200"/>
              <a:gd name="connsiteX14" fmla="*/ 235752 w 1009650"/>
              <a:gd name="connsiteY14" fmla="*/ 378864 h 457200"/>
              <a:gd name="connsiteX15" fmla="*/ 118468 w 1009650"/>
              <a:gd name="connsiteY15" fmla="*/ 386611 h 457200"/>
              <a:gd name="connsiteX16" fmla="*/ 4168 w 1009650"/>
              <a:gd name="connsiteY16" fmla="*/ 268882 h 457200"/>
              <a:gd name="connsiteX17" fmla="*/ 25186 w 1009650"/>
              <a:gd name="connsiteY17" fmla="*/ 136802 h 457200"/>
              <a:gd name="connsiteX18" fmla="*/ 149075 w 1009650"/>
              <a:gd name="connsiteY18" fmla="*/ 68476 h 457200"/>
              <a:gd name="connsiteX19" fmla="*/ 296649 w 1009650"/>
              <a:gd name="connsiteY19" fmla="*/ 103464 h 457200"/>
              <a:gd name="connsiteX20" fmla="*/ 415076 w 1009650"/>
              <a:gd name="connsiteY20" fmla="*/ 161059 h 457200"/>
              <a:gd name="connsiteX21" fmla="*/ 572429 w 1009650"/>
              <a:gd name="connsiteY21" fmla="*/ 209255 h 457200"/>
              <a:gd name="connsiteX22" fmla="*/ 649836 w 1009650"/>
              <a:gd name="connsiteY22" fmla="*/ 219161 h 457200"/>
              <a:gd name="connsiteX23" fmla="*/ 675236 w 1009650"/>
              <a:gd name="connsiteY23" fmla="*/ 216812 h 457200"/>
              <a:gd name="connsiteX24" fmla="*/ 690125 w 1009650"/>
              <a:gd name="connsiteY24" fmla="*/ 195995 h 457200"/>
              <a:gd name="connsiteX25" fmla="*/ 688317 w 1009650"/>
              <a:gd name="connsiteY25" fmla="*/ 190586 h 457200"/>
              <a:gd name="connsiteX26" fmla="*/ 667934 w 1009650"/>
              <a:gd name="connsiteY26" fmla="*/ 151343 h 457200"/>
              <a:gd name="connsiteX27" fmla="*/ 603036 w 1009650"/>
              <a:gd name="connsiteY27" fmla="*/ 53871 h 457200"/>
              <a:gd name="connsiteX28" fmla="*/ 591098 w 1009650"/>
              <a:gd name="connsiteY28" fmla="*/ 30820 h 457200"/>
              <a:gd name="connsiteX29" fmla="*/ 608179 w 1009650"/>
              <a:gd name="connsiteY29" fmla="*/ 848 h 457200"/>
              <a:gd name="connsiteX30" fmla="*/ 649200 w 1009650"/>
              <a:gd name="connsiteY30" fmla="*/ 12977 h 457200"/>
              <a:gd name="connsiteX31" fmla="*/ 701905 w 1009650"/>
              <a:gd name="connsiteY31" fmla="*/ 60856 h 457200"/>
              <a:gd name="connsiteX32" fmla="*/ 813474 w 1009650"/>
              <a:gd name="connsiteY32" fmla="*/ 134389 h 457200"/>
              <a:gd name="connsiteX33" fmla="*/ 1006642 w 1009650"/>
              <a:gd name="connsiteY33" fmla="*/ 226972 h 457200"/>
              <a:gd name="connsiteX34" fmla="*/ 1010833 w 1009650"/>
              <a:gd name="connsiteY34" fmla="*/ 22906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457200">
                <a:moveTo>
                  <a:pt x="1010833" y="229067"/>
                </a:moveTo>
                <a:cubicBezTo>
                  <a:pt x="997434" y="235417"/>
                  <a:pt x="984925" y="240815"/>
                  <a:pt x="972733" y="246593"/>
                </a:cubicBezTo>
                <a:cubicBezTo>
                  <a:pt x="903581" y="278724"/>
                  <a:pt x="833668" y="309522"/>
                  <a:pt x="768072" y="348701"/>
                </a:cubicBezTo>
                <a:cubicBezTo>
                  <a:pt x="728311" y="373291"/>
                  <a:pt x="691642" y="402562"/>
                  <a:pt x="658853" y="435887"/>
                </a:cubicBezTo>
                <a:cubicBezTo>
                  <a:pt x="650022" y="445921"/>
                  <a:pt x="638563" y="453288"/>
                  <a:pt x="625770" y="457159"/>
                </a:cubicBezTo>
                <a:cubicBezTo>
                  <a:pt x="614145" y="459928"/>
                  <a:pt x="601942" y="456072"/>
                  <a:pt x="594020" y="447126"/>
                </a:cubicBezTo>
                <a:cubicBezTo>
                  <a:pt x="588841" y="442152"/>
                  <a:pt x="587739" y="434281"/>
                  <a:pt x="591352" y="428076"/>
                </a:cubicBezTo>
                <a:cubicBezTo>
                  <a:pt x="600559" y="411122"/>
                  <a:pt x="609703" y="393977"/>
                  <a:pt x="620117" y="377721"/>
                </a:cubicBezTo>
                <a:cubicBezTo>
                  <a:pt x="639167" y="348320"/>
                  <a:pt x="658853" y="319555"/>
                  <a:pt x="677966" y="290281"/>
                </a:cubicBezTo>
                <a:cubicBezTo>
                  <a:pt x="682182" y="283605"/>
                  <a:pt x="685714" y="276521"/>
                  <a:pt x="688507" y="269136"/>
                </a:cubicBezTo>
                <a:cubicBezTo>
                  <a:pt x="693714" y="255801"/>
                  <a:pt x="688507" y="244244"/>
                  <a:pt x="674410" y="241704"/>
                </a:cubicBezTo>
                <a:cubicBezTo>
                  <a:pt x="661836" y="239482"/>
                  <a:pt x="649014" y="239012"/>
                  <a:pt x="636310" y="240307"/>
                </a:cubicBezTo>
                <a:cubicBezTo>
                  <a:pt x="579541" y="245958"/>
                  <a:pt x="523090" y="254975"/>
                  <a:pt x="469495" y="274597"/>
                </a:cubicBezTo>
                <a:cubicBezTo>
                  <a:pt x="431081" y="289732"/>
                  <a:pt x="393480" y="306858"/>
                  <a:pt x="356846" y="325905"/>
                </a:cubicBezTo>
                <a:cubicBezTo>
                  <a:pt x="317159" y="344955"/>
                  <a:pt x="278233" y="366227"/>
                  <a:pt x="235752" y="378864"/>
                </a:cubicBezTo>
                <a:cubicBezTo>
                  <a:pt x="197915" y="391187"/>
                  <a:pt x="157597" y="393850"/>
                  <a:pt x="118468" y="386611"/>
                </a:cubicBezTo>
                <a:cubicBezTo>
                  <a:pt x="60224" y="373808"/>
                  <a:pt x="15244" y="327478"/>
                  <a:pt x="4168" y="268882"/>
                </a:cubicBezTo>
                <a:cubicBezTo>
                  <a:pt x="-4405" y="222463"/>
                  <a:pt x="-849" y="177505"/>
                  <a:pt x="25186" y="136802"/>
                </a:cubicBezTo>
                <a:cubicBezTo>
                  <a:pt x="53888" y="91971"/>
                  <a:pt x="95925" y="69746"/>
                  <a:pt x="149075" y="68476"/>
                </a:cubicBezTo>
                <a:cubicBezTo>
                  <a:pt x="202224" y="67206"/>
                  <a:pt x="249976" y="81557"/>
                  <a:pt x="296649" y="103464"/>
                </a:cubicBezTo>
                <a:cubicBezTo>
                  <a:pt x="336400" y="122133"/>
                  <a:pt x="375875" y="141331"/>
                  <a:pt x="415076" y="161059"/>
                </a:cubicBezTo>
                <a:cubicBezTo>
                  <a:pt x="464691" y="185237"/>
                  <a:pt x="517785" y="201499"/>
                  <a:pt x="572429" y="209255"/>
                </a:cubicBezTo>
                <a:cubicBezTo>
                  <a:pt x="598126" y="213234"/>
                  <a:pt x="623928" y="216536"/>
                  <a:pt x="649836" y="219161"/>
                </a:cubicBezTo>
                <a:cubicBezTo>
                  <a:pt x="658375" y="219866"/>
                  <a:pt x="666971" y="219071"/>
                  <a:pt x="675236" y="216812"/>
                </a:cubicBezTo>
                <a:cubicBezTo>
                  <a:pt x="685095" y="215175"/>
                  <a:pt x="691762" y="205855"/>
                  <a:pt x="690125" y="195995"/>
                </a:cubicBezTo>
                <a:cubicBezTo>
                  <a:pt x="689812" y="194108"/>
                  <a:pt x="689201" y="192282"/>
                  <a:pt x="688317" y="190586"/>
                </a:cubicBezTo>
                <a:cubicBezTo>
                  <a:pt x="682682" y="176935"/>
                  <a:pt x="675862" y="163803"/>
                  <a:pt x="667934" y="151343"/>
                </a:cubicBezTo>
                <a:cubicBezTo>
                  <a:pt x="646724" y="118577"/>
                  <a:pt x="624499" y="86446"/>
                  <a:pt x="603036" y="53871"/>
                </a:cubicBezTo>
                <a:cubicBezTo>
                  <a:pt x="598297" y="46605"/>
                  <a:pt x="594298" y="38883"/>
                  <a:pt x="591098" y="30820"/>
                </a:cubicBezTo>
                <a:cubicBezTo>
                  <a:pt x="584748" y="15771"/>
                  <a:pt x="592304" y="3833"/>
                  <a:pt x="608179" y="848"/>
                </a:cubicBezTo>
                <a:cubicBezTo>
                  <a:pt x="623012" y="-2026"/>
                  <a:pt x="638315" y="2499"/>
                  <a:pt x="649200" y="12977"/>
                </a:cubicBezTo>
                <a:cubicBezTo>
                  <a:pt x="666917" y="28788"/>
                  <a:pt x="683999" y="45298"/>
                  <a:pt x="701905" y="60856"/>
                </a:cubicBezTo>
                <a:cubicBezTo>
                  <a:pt x="735701" y="90165"/>
                  <a:pt x="773214" y="114889"/>
                  <a:pt x="813474" y="134389"/>
                </a:cubicBezTo>
                <a:cubicBezTo>
                  <a:pt x="877674" y="165631"/>
                  <a:pt x="942253" y="196111"/>
                  <a:pt x="1006642" y="226972"/>
                </a:cubicBezTo>
                <a:cubicBezTo>
                  <a:pt x="1007785" y="227226"/>
                  <a:pt x="1008801" y="227924"/>
                  <a:pt x="1010833" y="229067"/>
                </a:cubicBezTo>
                <a:close/>
              </a:path>
            </a:pathLst>
          </a:custGeom>
          <a:solidFill>
            <a:srgbClr val="FF004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111152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ext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9" y="383649"/>
            <a:ext cx="3694112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spc="60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95036" y="3432177"/>
            <a:ext cx="5621337" cy="3046413"/>
          </a:xfrm>
        </p:spPr>
        <p:txBody>
          <a:bodyPr/>
          <a:lstStyle>
            <a:lvl1pPr marL="269993" indent="-269993">
              <a:buFont typeface="Arial" panose="020B0604020202020204" pitchFamily="34" charset="0"/>
              <a:buChar char="•"/>
              <a:defRPr b="0"/>
            </a:lvl1pPr>
            <a:lvl2pPr marL="179996" marR="0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14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marL="179996" marR="0" lvl="1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79996" marR="0" lvl="1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79996" marR="0" lvl="1" indent="-17999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-6058" y="3516219"/>
            <a:ext cx="5797612" cy="2396903"/>
            <a:chOff x="1320045" y="4580698"/>
            <a:chExt cx="3312434" cy="1370734"/>
          </a:xfrm>
          <a:solidFill>
            <a:srgbClr val="7E007C"/>
          </a:solidFill>
        </p:grpSpPr>
        <p:sp>
          <p:nvSpPr>
            <p:cNvPr id="16" name="Rectangle 15"/>
            <p:cNvSpPr/>
            <p:nvPr userDrawn="1"/>
          </p:nvSpPr>
          <p:spPr>
            <a:xfrm>
              <a:off x="1320045" y="5031740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320046" y="5373431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1800" dirty="0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1800" dirty="0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 userDrawn="1"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1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61484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6">
    <p:bg>
      <p:bgPr>
        <a:solidFill>
          <a:srgbClr val="28CE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0" y="0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15265962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21143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001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56558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9710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2D86F5-179E-D147-BF5E-ABFEDC5ED59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004050"/>
              </a:solidFill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F11DA741-1567-F44E-A776-54AE077255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063" y="1138011"/>
            <a:ext cx="5521711" cy="5121386"/>
          </a:xfrm>
        </p:spPr>
        <p:txBody>
          <a:bodyPr/>
          <a:lstStyle>
            <a:lvl1pPr marL="0" indent="0">
              <a:lnSpc>
                <a:spcPts val="4600"/>
              </a:lnSpc>
              <a:spcAft>
                <a:spcPts val="1800"/>
              </a:spcAft>
              <a:buNone/>
              <a:defRPr lang="en-US" sz="4200" b="0" i="0" kern="1200" dirty="0" smtClean="0">
                <a:solidFill>
                  <a:schemeClr val="bg1"/>
                </a:solidFill>
                <a:latin typeface="Krana Fat B" panose="00000B00000000000000" pitchFamily="50" charset="0"/>
                <a:ea typeface="+mn-ea"/>
                <a:cs typeface="Krana Fat B" panose="00000B00000000000000" pitchFamily="50" charset="0"/>
              </a:defRPr>
            </a:lvl1pPr>
            <a:lvl2pPr marL="0" marR="0" indent="0" algn="l" defTabSz="914377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51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</a:defRPr>
            </a:lvl2pPr>
            <a:lvl3pPr marL="0" indent="0">
              <a:buNone/>
              <a:defRPr sz="1200">
                <a:solidFill>
                  <a:schemeClr val="bg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067932-0DD7-6B4D-8A3C-BF2CA5D1AB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96000" y="4129396"/>
            <a:ext cx="3343877" cy="2728604"/>
          </a:xfrm>
          <a:prstGeom prst="rect">
            <a:avLst/>
          </a:prstGeom>
        </p:spPr>
      </p:pic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90598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3468" y="378746"/>
            <a:ext cx="11424357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6237" y="1240838"/>
            <a:ext cx="11431587" cy="5237750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 marL="88898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3pPr>
            <a:lvl4pPr marL="88898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4pPr>
            <a:lvl5pPr marL="355591" indent="-266693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25889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3940" userDrawn="1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061" y="383649"/>
            <a:ext cx="1142576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54460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co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7022" y="377825"/>
            <a:ext cx="9483119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167298" y="2921078"/>
            <a:ext cx="2124159" cy="2749952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0" indent="0">
              <a:buFont typeface="Arial" panose="020B0604020202020204" pitchFamily="34" charset="0"/>
              <a:buNone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3747517" y="2921078"/>
            <a:ext cx="2068065" cy="2749952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6257866" y="2921078"/>
            <a:ext cx="2130523" cy="2749952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7" name="Picture Placeholder 21"/>
          <p:cNvSpPr>
            <a:spLocks noGrp="1"/>
          </p:cNvSpPr>
          <p:nvPr>
            <p:ph type="pic" sz="quarter" idx="18" hasCustomPrompt="1"/>
          </p:nvPr>
        </p:nvSpPr>
        <p:spPr>
          <a:xfrm>
            <a:off x="1167299" y="1240564"/>
            <a:ext cx="1437932" cy="1437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8" name="Picture Placeholder 21"/>
          <p:cNvSpPr>
            <a:spLocks noGrp="1"/>
          </p:cNvSpPr>
          <p:nvPr>
            <p:ph type="pic" sz="quarter" idx="19" hasCustomPrompt="1"/>
          </p:nvPr>
        </p:nvSpPr>
        <p:spPr>
          <a:xfrm>
            <a:off x="3747517" y="1233488"/>
            <a:ext cx="1437932" cy="1437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9" name="Picture Placeholder 21"/>
          <p:cNvSpPr>
            <a:spLocks noGrp="1"/>
          </p:cNvSpPr>
          <p:nvPr>
            <p:ph type="pic" sz="quarter" idx="20" hasCustomPrompt="1"/>
          </p:nvPr>
        </p:nvSpPr>
        <p:spPr>
          <a:xfrm>
            <a:off x="6257867" y="1240564"/>
            <a:ext cx="1437932" cy="1437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744941" y="2936069"/>
            <a:ext cx="2183449" cy="2749952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9996" indent="-179996">
              <a:buFont typeface="Arial" panose="020B0604020202020204" pitchFamily="34" charset="0"/>
              <a:buChar char="•"/>
              <a:defRPr sz="1800"/>
            </a:lvl2pPr>
            <a:lvl3pPr marL="179996" indent="-179996">
              <a:buFont typeface="Arial" panose="020B0604020202020204" pitchFamily="34" charset="0"/>
              <a:buChar char="•"/>
              <a:defRPr/>
            </a:lvl3pPr>
            <a:lvl4pPr marL="179996" indent="-179996">
              <a:buFont typeface="Arial" panose="020B0604020202020204" pitchFamily="34" charset="0"/>
              <a:buChar char="•"/>
              <a:defRPr/>
            </a:lvl4pPr>
            <a:lvl5pPr marL="179996" indent="-179996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1" name="Picture Placeholder 21"/>
          <p:cNvSpPr>
            <a:spLocks noGrp="1"/>
          </p:cNvSpPr>
          <p:nvPr>
            <p:ph type="pic" sz="quarter" idx="22" hasCustomPrompt="1"/>
          </p:nvPr>
        </p:nvSpPr>
        <p:spPr>
          <a:xfrm>
            <a:off x="8744942" y="1255555"/>
            <a:ext cx="1437932" cy="1437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89683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ex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167876" y="1246666"/>
            <a:ext cx="2153905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589" y="384572"/>
            <a:ext cx="949166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613794" y="1246666"/>
            <a:ext cx="2153905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059713" y="1246665"/>
            <a:ext cx="2153905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505633" y="1246664"/>
            <a:ext cx="2153905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7195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186490" y="1246664"/>
            <a:ext cx="5612791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587" y="384570"/>
            <a:ext cx="11425239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9" y="1246663"/>
            <a:ext cx="5621337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61177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1181" y="1240839"/>
            <a:ext cx="5612745" cy="52377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186489" y="1239314"/>
            <a:ext cx="5621337" cy="5239275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marR="0" indent="-171446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51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587" y="383649"/>
            <a:ext cx="11425239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263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6">
    <p:bg>
      <p:bgPr>
        <a:solidFill>
          <a:srgbClr val="28CE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42242627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82062" y="1239312"/>
            <a:ext cx="5621863" cy="5239274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99185" y="1246662"/>
            <a:ext cx="5608641" cy="52319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587" y="383649"/>
            <a:ext cx="11425239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4637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Image (half scree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85651" y="1240840"/>
            <a:ext cx="614348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2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5651" y="377825"/>
            <a:ext cx="512390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6" y="4488659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00EDB3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912114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Image (half scree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134307"/>
            <a:ext cx="614348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2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5651" y="389242"/>
            <a:ext cx="512390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6" y="4488659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7E007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654640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and Image (half scree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122890"/>
            <a:ext cx="614348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2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5651" y="377825"/>
            <a:ext cx="512390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6" y="4488659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F1612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100865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 and Image (half scree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128483"/>
            <a:ext cx="614348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lnSpc>
                <a:spcPct val="100000"/>
              </a:lnSpc>
              <a:buFont typeface="Arial" panose="020B0604020202020204" pitchFamily="34" charset="0"/>
              <a:buChar char="•"/>
              <a:defRPr sz="18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2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5651" y="383418"/>
            <a:ext cx="512390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6" y="4488659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28CFF9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194725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76238" y="3968576"/>
            <a:ext cx="5627687" cy="2520000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/>
            </a:lvl1pPr>
            <a:lvl2pPr marL="171446" indent="-171446">
              <a:buFont typeface="Arial" panose="020B0604020202020204" pitchFamily="34" charset="0"/>
              <a:buChar char="•"/>
              <a:defRPr sz="1800"/>
            </a:lvl2pPr>
            <a:lvl3pPr marL="0" indent="0">
              <a:buNone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6249" y="1233490"/>
            <a:ext cx="5627676" cy="25765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80195" y="1233489"/>
            <a:ext cx="5627631" cy="25765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589" y="394054"/>
            <a:ext cx="949166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180195" y="3968576"/>
            <a:ext cx="5627631" cy="2520000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0"/>
            </a:lvl1pPr>
            <a:lvl2pPr marL="171446" indent="-171446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2594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7913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366" y="383649"/>
            <a:ext cx="11436917" cy="68761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393354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ope you enjoyed">
    <p:bg>
      <p:bgPr>
        <a:solidFill>
          <a:srgbClr val="09ED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18878496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&amp;A/what's next">
    <p:bg>
      <p:bgPr>
        <a:solidFill>
          <a:srgbClr val="EDC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1221280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ousekeep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>
            <a:extLst>
              <a:ext uri="{FF2B5EF4-FFF2-40B4-BE49-F238E27FC236}">
                <a16:creationId xmlns:a16="http://schemas.microsoft.com/office/drawing/2014/main" id="{3344A4B7-0EC8-AD4A-8611-5B12AB419DC2}"/>
              </a:ext>
            </a:extLst>
          </p:cNvPr>
          <p:cNvSpPr/>
          <p:nvPr userDrawn="1"/>
        </p:nvSpPr>
        <p:spPr>
          <a:xfrm>
            <a:off x="0" y="2"/>
            <a:ext cx="11808125" cy="4657785"/>
          </a:xfrm>
          <a:custGeom>
            <a:avLst/>
            <a:gdLst/>
            <a:ahLst/>
            <a:cxnLst/>
            <a:rect l="l" t="t" r="r" b="b"/>
            <a:pathLst>
              <a:path w="15645765" h="6171565">
                <a:moveTo>
                  <a:pt x="12954792" y="0"/>
                </a:moveTo>
                <a:lnTo>
                  <a:pt x="9989330" y="0"/>
                </a:lnTo>
                <a:lnTo>
                  <a:pt x="11612737" y="1621505"/>
                </a:lnTo>
                <a:lnTo>
                  <a:pt x="11603898" y="1638231"/>
                </a:lnTo>
                <a:lnTo>
                  <a:pt x="0" y="1638231"/>
                </a:lnTo>
                <a:lnTo>
                  <a:pt x="0" y="3701600"/>
                </a:lnTo>
                <a:lnTo>
                  <a:pt x="11623393" y="3701600"/>
                </a:lnTo>
                <a:lnTo>
                  <a:pt x="9157358" y="6164994"/>
                </a:lnTo>
                <a:lnTo>
                  <a:pt x="9229199" y="6169201"/>
                </a:lnTo>
                <a:lnTo>
                  <a:pt x="9246778" y="6169604"/>
                </a:lnTo>
                <a:lnTo>
                  <a:pt x="12044487" y="6171255"/>
                </a:lnTo>
                <a:lnTo>
                  <a:pt x="12085365" y="6167625"/>
                </a:lnTo>
                <a:lnTo>
                  <a:pt x="12120998" y="6156469"/>
                </a:lnTo>
                <a:lnTo>
                  <a:pt x="12153240" y="6137640"/>
                </a:lnTo>
                <a:lnTo>
                  <a:pt x="12183945" y="6110993"/>
                </a:lnTo>
                <a:lnTo>
                  <a:pt x="15546143" y="2748262"/>
                </a:lnTo>
                <a:lnTo>
                  <a:pt x="15566761" y="2730440"/>
                </a:lnTo>
                <a:lnTo>
                  <a:pt x="15590311" y="2713899"/>
                </a:lnTo>
                <a:lnTo>
                  <a:pt x="15616627" y="2696820"/>
                </a:lnTo>
                <a:lnTo>
                  <a:pt x="15645546" y="2677383"/>
                </a:lnTo>
                <a:lnTo>
                  <a:pt x="15617183" y="2654144"/>
                </a:lnTo>
                <a:lnTo>
                  <a:pt x="15594873" y="2636172"/>
                </a:lnTo>
                <a:lnTo>
                  <a:pt x="15577002" y="2621305"/>
                </a:lnTo>
                <a:lnTo>
                  <a:pt x="15561955" y="2607381"/>
                </a:lnTo>
                <a:lnTo>
                  <a:pt x="12954792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4785" y="3433682"/>
            <a:ext cx="5627171" cy="968987"/>
          </a:xfrm>
        </p:spPr>
        <p:txBody>
          <a:bodyPr anchor="t" anchorCtr="0">
            <a:noAutofit/>
          </a:bodyPr>
          <a:lstStyle>
            <a:lvl1pPr algn="l">
              <a:lnSpc>
                <a:spcPts val="6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Housekeeping</a:t>
            </a:r>
            <a:endParaRPr lang="en-GB" noProof="0" dirty="0"/>
          </a:p>
        </p:txBody>
      </p:sp>
      <p:sp>
        <p:nvSpPr>
          <p:cNvPr id="5" name="Text Placeholder 16"/>
          <p:cNvSpPr txBox="1">
            <a:spLocks/>
          </p:cNvSpPr>
          <p:nvPr userDrawn="1"/>
        </p:nvSpPr>
        <p:spPr>
          <a:xfrm>
            <a:off x="387701" y="4915035"/>
            <a:ext cx="5621337" cy="14349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70000" indent="-270000" algn="l" defTabSz="914400" rtl="0" eaLnBrk="1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SzPct val="115000"/>
              <a:buFontTx/>
              <a:buBlip>
                <a:blip r:embed="rId2"/>
              </a:buBlip>
              <a:defRPr sz="18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ts val="14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2"/>
              </a:buBlip>
              <a:tabLst/>
              <a:defRPr sz="12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lnSpc>
                <a:spcPts val="14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2"/>
              </a:buBlip>
              <a:tabLst/>
              <a:defRPr sz="1000" b="1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80000" indent="-180000" algn="l" defTabSz="9144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2"/>
              </a:buBlip>
              <a:tabLst/>
              <a:defRPr sz="10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180000" indent="-180000" algn="l" defTabSz="914400" rtl="0" eaLnBrk="1" latinLnBrk="0" hangingPunct="1">
              <a:lnSpc>
                <a:spcPts val="10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2"/>
              </a:buBlip>
              <a:tabLst/>
              <a:defRPr sz="80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bg1"/>
                </a:solidFill>
              </a:rPr>
              <a:t>Fire exits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bg1"/>
                </a:solidFill>
              </a:rPr>
              <a:t>Toilets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bg1"/>
                </a:solidFill>
              </a:rPr>
              <a:t>Breaks</a:t>
            </a:r>
          </a:p>
        </p:txBody>
      </p:sp>
      <p:pic>
        <p:nvPicPr>
          <p:cNvPr id="6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7933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llow us">
    <p:bg>
      <p:bgPr>
        <a:solidFill>
          <a:srgbClr val="28CF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9864344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ction Tips">
    <p:bg>
      <p:bgPr>
        <a:solidFill>
          <a:srgbClr val="EB62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40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1" y="4401991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2" y="302479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2" y="5306006"/>
            <a:ext cx="5744567" cy="1186921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  <a:lvl2pPr marL="374641" indent="-285744">
              <a:buFont typeface="Arial" panose="020B0604020202020204" pitchFamily="34" charset="0"/>
              <a:buChar char="•"/>
              <a:defRPr/>
            </a:lvl2pPr>
            <a:lvl3pPr marL="88898" indent="0">
              <a:buNone/>
              <a:defRPr/>
            </a:lvl3pPr>
            <a:lvl4pPr marL="88898" indent="0">
              <a:buNone/>
              <a:defRPr/>
            </a:lvl4pPr>
            <a:lvl5pPr marL="88898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1198876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A Template_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14000" y="1929600"/>
            <a:ext cx="11404800" cy="4546800"/>
          </a:xfrm>
        </p:spPr>
        <p:txBody>
          <a:bodyPr>
            <a:noAutofit/>
          </a:bodyPr>
          <a:lstStyle>
            <a:lvl1pPr marL="342891" indent="-342891"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b="0" baseline="0">
                <a:latin typeface="+mn-lt"/>
              </a:defRPr>
            </a:lvl1pPr>
            <a:lvl2pPr marL="742932" indent="-285744"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</a:defRPr>
            </a:lvl2pPr>
            <a:lvl3pPr marL="1142971" indent="-228594"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</a:defRPr>
            </a:lvl3pPr>
            <a:lvl4pPr marL="1600160" indent="-228594"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</a:defRPr>
            </a:lvl4pPr>
            <a:lvl5pPr marL="2057349" indent="-228594">
              <a:spcBef>
                <a:spcPts val="60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9061491" y="6492908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ABFB6-A9C6-4619-9721-3B608E8ED143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pPr marL="0" marR="0" lvl="0" indent="0" algn="r" defTabSz="91437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5" name="Title Placeholder 3"/>
          <p:cNvSpPr>
            <a:spLocks noGrp="1"/>
          </p:cNvSpPr>
          <p:nvPr>
            <p:ph type="title"/>
          </p:nvPr>
        </p:nvSpPr>
        <p:spPr>
          <a:xfrm>
            <a:off x="414000" y="1036800"/>
            <a:ext cx="9126000" cy="626400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normAutofit/>
          </a:bodyPr>
          <a:lstStyle>
            <a:lvl1pPr>
              <a:defRPr baseline="0">
                <a:solidFill>
                  <a:srgbClr val="00519C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7091313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QA Template_Pictur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414000" y="1929600"/>
            <a:ext cx="11404800" cy="4546800"/>
          </a:xfrm>
        </p:spPr>
        <p:txBody>
          <a:bodyPr>
            <a:noAutofit/>
          </a:bodyPr>
          <a:lstStyle>
            <a:lvl1pPr marL="342891" indent="-342891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b="0" baseline="0">
                <a:latin typeface="+mn-lt"/>
                <a:cs typeface="Arial" panose="020B0604020202020204" pitchFamily="34" charset="0"/>
              </a:defRPr>
            </a:lvl1pPr>
            <a:lvl2pPr marL="742932" indent="-285744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  <a:cs typeface="Arial" panose="020B0604020202020204" pitchFamily="34" charset="0"/>
              </a:defRPr>
            </a:lvl2pPr>
            <a:lvl3pPr marL="1142971" indent="-228594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  <a:cs typeface="Arial" panose="020B0604020202020204" pitchFamily="34" charset="0"/>
              </a:defRPr>
            </a:lvl3pPr>
            <a:lvl4pPr marL="1600160" indent="-228594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  <a:cs typeface="Arial" panose="020B0604020202020204" pitchFamily="34" charset="0"/>
              </a:defRPr>
            </a:lvl4pPr>
            <a:lvl5pPr marL="2057349" indent="-228594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9061491" y="6492908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ABFB6-A9C6-4619-9721-3B608E8ED143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pPr marL="0" marR="0" lvl="0" indent="0" algn="r" defTabSz="91437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5" name="Title Placeholder 3"/>
          <p:cNvSpPr>
            <a:spLocks noGrp="1"/>
          </p:cNvSpPr>
          <p:nvPr>
            <p:ph type="title"/>
          </p:nvPr>
        </p:nvSpPr>
        <p:spPr>
          <a:xfrm>
            <a:off x="414000" y="1036800"/>
            <a:ext cx="9126000" cy="6264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6310245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71" y="562058"/>
            <a:ext cx="11517818" cy="805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623AAC1-38C0-EC41-AF66-7EC76ACCB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72" y="1368256"/>
            <a:ext cx="11516239" cy="495535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8224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orient="horz" pos="2260">
          <p15:clr>
            <a:srgbClr val="FBAE40"/>
          </p15:clr>
        </p15:guide>
        <p15:guide id="5" pos="39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et &amp; Greet 1">
    <p:bg>
      <p:bgPr>
        <a:solidFill>
          <a:srgbClr val="38E2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6" t="13997" r="29546" b="800"/>
          <a:stretch/>
        </p:blipFill>
        <p:spPr>
          <a:xfrm>
            <a:off x="4108882" y="-11575"/>
            <a:ext cx="8079261" cy="6875362"/>
          </a:xfrm>
          <a:prstGeom prst="rect">
            <a:avLst/>
          </a:prstGeom>
        </p:spPr>
      </p:pic>
      <p:pic>
        <p:nvPicPr>
          <p:cNvPr id="16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9" y="377825"/>
            <a:ext cx="738525" cy="52200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4785" y="1706479"/>
            <a:ext cx="5627171" cy="808123"/>
          </a:xfrm>
        </p:spPr>
        <p:txBody>
          <a:bodyPr anchor="t" anchorCtr="0">
            <a:noAutofit/>
          </a:bodyPr>
          <a:lstStyle>
            <a:lvl1pPr algn="l">
              <a:lnSpc>
                <a:spcPts val="6000"/>
              </a:lnSpc>
              <a:defRPr sz="40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Meet &amp; Greet</a:t>
            </a:r>
            <a:endParaRPr lang="en-GB" noProof="0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2915406"/>
            <a:ext cx="4679121" cy="709613"/>
          </a:xfrm>
        </p:spPr>
        <p:txBody>
          <a:bodyPr/>
          <a:lstStyle>
            <a:lvl1pPr>
              <a:lnSpc>
                <a:spcPct val="100000"/>
              </a:lnSpc>
              <a:defRPr b="1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</p:spTree>
    <p:extLst>
      <p:ext uri="{BB962C8B-B14F-4D97-AF65-F5344CB8AC3E}">
        <p14:creationId xmlns:p14="http://schemas.microsoft.com/office/powerpoint/2010/main" val="4045959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457" userDrawn="1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08" y="369217"/>
            <a:ext cx="11436917" cy="68761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3AAC1-38C0-EC41-AF66-7EC76ACCB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2210" y="1175414"/>
            <a:ext cx="11435615" cy="53031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98755" y="6584738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 b="1" i="0">
                <a:solidFill>
                  <a:schemeClr val="bg1">
                    <a:lumMod val="50000"/>
                  </a:schemeClr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464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81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06" r:id="rId8"/>
    <p:sldLayoutId id="2147483709" r:id="rId9"/>
    <p:sldLayoutId id="2147483816" r:id="rId10"/>
    <p:sldLayoutId id="2147483817" r:id="rId11"/>
    <p:sldLayoutId id="2147483818" r:id="rId12"/>
    <p:sldLayoutId id="2147483747" r:id="rId13"/>
    <p:sldLayoutId id="2147483779" r:id="rId14"/>
    <p:sldLayoutId id="2147483789" r:id="rId15"/>
    <p:sldLayoutId id="2147483788" r:id="rId16"/>
    <p:sldLayoutId id="2147483778" r:id="rId17"/>
    <p:sldLayoutId id="2147483696" r:id="rId18"/>
    <p:sldLayoutId id="2147483790" r:id="rId19"/>
    <p:sldLayoutId id="2147483791" r:id="rId20"/>
    <p:sldLayoutId id="2147483802" r:id="rId21"/>
    <p:sldLayoutId id="2147483804" r:id="rId22"/>
    <p:sldLayoutId id="2147483792" r:id="rId23"/>
    <p:sldLayoutId id="2147483807" r:id="rId24"/>
    <p:sldLayoutId id="2147483801" r:id="rId25"/>
    <p:sldLayoutId id="2147483803" r:id="rId26"/>
    <p:sldLayoutId id="2147483808" r:id="rId27"/>
    <p:sldLayoutId id="2147483820" r:id="rId28"/>
    <p:sldLayoutId id="2147483821" r:id="rId29"/>
    <p:sldLayoutId id="2147483822" r:id="rId30"/>
    <p:sldLayoutId id="2147483823" r:id="rId31"/>
    <p:sldLayoutId id="2147483824" r:id="rId32"/>
    <p:sldLayoutId id="2147483825" r:id="rId33"/>
    <p:sldLayoutId id="2147483827" r:id="rId34"/>
    <p:sldLayoutId id="2147483854" r:id="rId35"/>
    <p:sldLayoutId id="2147483828" r:id="rId36"/>
    <p:sldLayoutId id="2147483858" r:id="rId37"/>
    <p:sldLayoutId id="2147483859" r:id="rId38"/>
    <p:sldLayoutId id="2147483860" r:id="rId39"/>
    <p:sldLayoutId id="2147483857" r:id="rId40"/>
    <p:sldLayoutId id="2147483830" r:id="rId41"/>
    <p:sldLayoutId id="2147483831" r:id="rId42"/>
    <p:sldLayoutId id="2147483832" r:id="rId43"/>
    <p:sldLayoutId id="2147483833" r:id="rId44"/>
    <p:sldLayoutId id="2147483834" r:id="rId45"/>
    <p:sldLayoutId id="2147483835" r:id="rId46"/>
    <p:sldLayoutId id="2147483836" r:id="rId47"/>
    <p:sldLayoutId id="2147483855" r:id="rId48"/>
    <p:sldLayoutId id="2147483862" r:id="rId49"/>
    <p:sldLayoutId id="2147483863" r:id="rId50"/>
    <p:sldLayoutId id="2147483864" r:id="rId51"/>
    <p:sldLayoutId id="2147483865" r:id="rId52"/>
    <p:sldLayoutId id="2147483838" r:id="rId53"/>
    <p:sldLayoutId id="2147483839" r:id="rId54"/>
    <p:sldLayoutId id="2147483840" r:id="rId55"/>
    <p:sldLayoutId id="2147483842" r:id="rId56"/>
    <p:sldLayoutId id="2147483843" r:id="rId57"/>
    <p:sldLayoutId id="2147483844" r:id="rId58"/>
    <p:sldLayoutId id="2147483845" r:id="rId59"/>
    <p:sldLayoutId id="2147483866" r:id="rId60"/>
    <p:sldLayoutId id="2147483867" r:id="rId61"/>
    <p:sldLayoutId id="2147483868" r:id="rId62"/>
    <p:sldLayoutId id="2147483869" r:id="rId63"/>
    <p:sldLayoutId id="2147483650" r:id="rId64"/>
    <p:sldLayoutId id="2147483734" r:id="rId65"/>
    <p:sldLayoutId id="2147483796" r:id="rId66"/>
    <p:sldLayoutId id="2147483719" r:id="rId67"/>
    <p:sldLayoutId id="2147483721" r:id="rId68"/>
    <p:sldLayoutId id="2147483787" r:id="rId69"/>
    <p:sldLayoutId id="2147483784" r:id="rId70"/>
    <p:sldLayoutId id="2147483810" r:id="rId71"/>
    <p:sldLayoutId id="2147483851" r:id="rId72"/>
    <p:sldLayoutId id="2147483852" r:id="rId73"/>
    <p:sldLayoutId id="2147483853" r:id="rId74"/>
    <p:sldLayoutId id="2147483724" r:id="rId75"/>
    <p:sldLayoutId id="2147483797" r:id="rId76"/>
    <p:sldLayoutId id="2147483819" r:id="rId77"/>
    <p:sldLayoutId id="2147483814" r:id="rId78"/>
    <p:sldLayoutId id="2147483811" r:id="rId79"/>
    <p:sldLayoutId id="2147483812" r:id="rId80"/>
    <p:sldLayoutId id="2147483813" r:id="rId81"/>
    <p:sldLayoutId id="2147483871" r:id="rId82"/>
    <p:sldLayoutId id="2147483872" r:id="rId83"/>
    <p:sldLayoutId id="2147483873" r:id="rId84"/>
  </p:sldLayoutIdLst>
  <p:hf hd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4000" b="0" i="0" kern="1200" cap="none" baseline="0">
          <a:solidFill>
            <a:schemeClr val="tx1"/>
          </a:solidFill>
          <a:latin typeface="Krana Fat B" panose="00000B00000000000000" pitchFamily="50" charset="0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00000"/>
        </a:lnSpc>
        <a:spcBef>
          <a:spcPts val="0"/>
        </a:spcBef>
        <a:spcAft>
          <a:spcPts val="651"/>
        </a:spcAft>
        <a:buSzPct val="115000"/>
        <a:buFontTx/>
        <a:buNone/>
        <a:defRPr sz="18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355591" indent="-266693" algn="l" defTabSz="914377" rtl="0" eaLnBrk="1" latinLnBrk="0" hangingPunct="1">
        <a:lnSpc>
          <a:spcPct val="100000"/>
        </a:lnSpc>
        <a:spcBef>
          <a:spcPts val="0"/>
        </a:spcBef>
        <a:spcAft>
          <a:spcPts val="651"/>
        </a:spcAft>
        <a:buSzPct val="125000"/>
        <a:buFontTx/>
        <a:buBlip>
          <a:blip r:embed="rId86"/>
        </a:buBlip>
        <a:tabLst/>
        <a:defRPr sz="1800" b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355591" indent="-266693" algn="l" defTabSz="914377" rtl="0" eaLnBrk="1" latinLnBrk="0" hangingPunct="1">
        <a:lnSpc>
          <a:spcPct val="100000"/>
        </a:lnSpc>
        <a:spcBef>
          <a:spcPts val="0"/>
        </a:spcBef>
        <a:spcAft>
          <a:spcPts val="651"/>
        </a:spcAft>
        <a:buSzPct val="120000"/>
        <a:buFontTx/>
        <a:buBlip>
          <a:blip r:embed="rId86"/>
        </a:buBlip>
        <a:tabLst/>
        <a:defRPr sz="18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355591" indent="-266693" algn="l" defTabSz="914377" rtl="0" eaLnBrk="1" latinLnBrk="0" hangingPunct="1">
        <a:lnSpc>
          <a:spcPct val="100000"/>
        </a:lnSpc>
        <a:spcBef>
          <a:spcPts val="0"/>
        </a:spcBef>
        <a:spcAft>
          <a:spcPts val="651"/>
        </a:spcAft>
        <a:buSzPct val="120000"/>
        <a:buFontTx/>
        <a:buBlip>
          <a:blip r:embed="rId86"/>
        </a:buBlip>
        <a:tabLst/>
        <a:defRPr sz="1800" b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355591" indent="-266693" algn="l" defTabSz="914377" rtl="0" eaLnBrk="1" latinLnBrk="0" hangingPunct="1">
        <a:lnSpc>
          <a:spcPct val="100000"/>
        </a:lnSpc>
        <a:spcBef>
          <a:spcPts val="0"/>
        </a:spcBef>
        <a:spcAft>
          <a:spcPts val="651"/>
        </a:spcAft>
        <a:buSzPct val="125000"/>
        <a:buFontTx/>
        <a:buBlip>
          <a:blip r:embed="rId86"/>
        </a:buBlip>
        <a:tabLst/>
        <a:defRPr sz="1800" b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" userDrawn="1">
          <p15:clr>
            <a:srgbClr val="F26B43"/>
          </p15:clr>
        </p15:guide>
        <p15:guide id="2" orient="horz" pos="4081" userDrawn="1">
          <p15:clr>
            <a:srgbClr val="F26B43"/>
          </p15:clr>
        </p15:guide>
        <p15:guide id="3" pos="237" userDrawn="1">
          <p15:clr>
            <a:srgbClr val="F26B43"/>
          </p15:clr>
        </p15:guide>
        <p15:guide id="4" pos="732" userDrawn="1">
          <p15:clr>
            <a:srgbClr val="F26B43"/>
          </p15:clr>
        </p15:guide>
        <p15:guide id="5" pos="851" userDrawn="1">
          <p15:clr>
            <a:srgbClr val="F26B43"/>
          </p15:clr>
        </p15:guide>
        <p15:guide id="6" pos="1345" userDrawn="1">
          <p15:clr>
            <a:srgbClr val="F26B43"/>
          </p15:clr>
        </p15:guide>
        <p15:guide id="7" pos="1460" userDrawn="1">
          <p15:clr>
            <a:srgbClr val="F26B43"/>
          </p15:clr>
        </p15:guide>
        <p15:guide id="8" pos="1955" userDrawn="1">
          <p15:clr>
            <a:srgbClr val="F26B43"/>
          </p15:clr>
        </p15:guide>
        <p15:guide id="9" pos="2069" userDrawn="1">
          <p15:clr>
            <a:srgbClr val="F26B43"/>
          </p15:clr>
        </p15:guide>
        <p15:guide id="10" pos="2564" userDrawn="1">
          <p15:clr>
            <a:srgbClr val="F26B43"/>
          </p15:clr>
        </p15:guide>
        <p15:guide id="11" pos="2683" userDrawn="1">
          <p15:clr>
            <a:srgbClr val="F26B43"/>
          </p15:clr>
        </p15:guide>
        <p15:guide id="12" pos="3173" userDrawn="1">
          <p15:clr>
            <a:srgbClr val="F26B43"/>
          </p15:clr>
        </p15:guide>
        <p15:guide id="13" pos="3288" userDrawn="1">
          <p15:clr>
            <a:srgbClr val="F26B43"/>
          </p15:clr>
        </p15:guide>
        <p15:guide id="14" pos="3783" userDrawn="1">
          <p15:clr>
            <a:srgbClr val="F26B43"/>
          </p15:clr>
        </p15:guide>
        <p15:guide id="15" pos="3897" userDrawn="1">
          <p15:clr>
            <a:srgbClr val="F26B43"/>
          </p15:clr>
        </p15:guide>
        <p15:guide id="16" pos="4392" userDrawn="1">
          <p15:clr>
            <a:srgbClr val="F26B43"/>
          </p15:clr>
        </p15:guide>
        <p15:guide id="17" pos="4507" userDrawn="1">
          <p15:clr>
            <a:srgbClr val="F26B43"/>
          </p15:clr>
        </p15:guide>
        <p15:guide id="18" pos="5001" userDrawn="1">
          <p15:clr>
            <a:srgbClr val="F26B43"/>
          </p15:clr>
        </p15:guide>
        <p15:guide id="19" pos="5115" userDrawn="1">
          <p15:clr>
            <a:srgbClr val="F26B43"/>
          </p15:clr>
        </p15:guide>
        <p15:guide id="20" pos="5611" userDrawn="1">
          <p15:clr>
            <a:srgbClr val="F26B43"/>
          </p15:clr>
        </p15:guide>
        <p15:guide id="21" pos="5725" userDrawn="1">
          <p15:clr>
            <a:srgbClr val="F26B43"/>
          </p15:clr>
        </p15:guide>
        <p15:guide id="22" pos="6220" userDrawn="1">
          <p15:clr>
            <a:srgbClr val="F26B43"/>
          </p15:clr>
        </p15:guide>
        <p15:guide id="23" pos="6335" userDrawn="1">
          <p15:clr>
            <a:srgbClr val="F26B43"/>
          </p15:clr>
        </p15:guide>
        <p15:guide id="24" pos="6829" userDrawn="1">
          <p15:clr>
            <a:srgbClr val="F26B43"/>
          </p15:clr>
        </p15:guide>
        <p15:guide id="25" pos="6943" userDrawn="1">
          <p15:clr>
            <a:srgbClr val="F26B43"/>
          </p15:clr>
        </p15:guide>
        <p15:guide id="26" pos="7439" userDrawn="1">
          <p15:clr>
            <a:srgbClr val="F26B43"/>
          </p15:clr>
        </p15:guide>
        <p15:guide id="27" pos="3840" userDrawn="1">
          <p15:clr>
            <a:srgbClr val="9FCC3B"/>
          </p15:clr>
        </p15:guide>
        <p15:guide id="28" orient="horz" pos="2160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demo.html?page=storage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378532&amp;picture=error-message" TargetMode="External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5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demo.html?page=fetch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a.com/blogs/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7.xml"/><Relationship Id="rId4" Type="http://schemas.openxmlformats.org/officeDocument/2006/relationships/hyperlink" Target="https://www.qa.com/blogs/list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code.io/873404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4C5E5-25E1-494C-B137-29576DAF87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Recap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BE353-0D8A-4A3B-8F8A-D8114D85C1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sz="2400" dirty="0"/>
              <a:t>ES6</a:t>
            </a:r>
          </a:p>
        </p:txBody>
      </p:sp>
    </p:spTree>
    <p:extLst>
      <p:ext uri="{BB962C8B-B14F-4D97-AF65-F5344CB8AC3E}">
        <p14:creationId xmlns:p14="http://schemas.microsoft.com/office/powerpoint/2010/main" val="1737895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Let's start coding – Follow the trainer – Step 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b="1" dirty="0"/>
              <a:t>Change App.js and then view the change in your browser</a:t>
            </a:r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1792876" y="2174023"/>
            <a:ext cx="6737169" cy="34163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'./App.css'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Hello World!</a:t>
            </a: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App;</a:t>
            </a:r>
          </a:p>
        </p:txBody>
      </p:sp>
    </p:spTree>
    <p:extLst>
      <p:ext uri="{BB962C8B-B14F-4D97-AF65-F5344CB8AC3E}">
        <p14:creationId xmlns:p14="http://schemas.microsoft.com/office/powerpoint/2010/main" val="1357231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 – Add a file called 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blogsData.json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34488" y="1230143"/>
            <a:ext cx="5761512" cy="526297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[{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"id": "1",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"title": "Start coding in React",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"body": "Let us learn by example",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</a:t>
            </a:r>
            <a:r>
              <a:rPr lang="en-GB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dataCreated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": "2019-05-04T15:00:00.000Z",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"author": "Mike"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"id": "2",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"title": "New food outlet",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"body": "Here is how you can create a new food outlet",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</a:t>
            </a:r>
            <a:r>
              <a:rPr lang="en-GB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dataCreated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": "2019-05-04T15:30:00.000Z",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"author": "Sean"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"id": "3",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"title": "Banks",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"body": "This is how all banks work",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</a:t>
            </a:r>
            <a:r>
              <a:rPr lang="en-GB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dataCreated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": "2019-05-04T15:45:00.000Z",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"author": "Jonathan"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"id": "4",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"title": "Healthy living",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"body": "How to live longer and gain better health",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</a:t>
            </a:r>
            <a:r>
              <a:rPr lang="en-GB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dataCreated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": "2019-05-04T16:00:00.000Z",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"author": "Sasha"</a:t>
            </a:r>
          </a:p>
          <a:p>
            <a:r>
              <a:rPr lang="en-GB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}]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1696EEB5-8F46-CB2E-A275-0C0EA0AF547B}"/>
              </a:ext>
            </a:extLst>
          </p:cNvPr>
          <p:cNvSpPr/>
          <p:nvPr/>
        </p:nvSpPr>
        <p:spPr>
          <a:xfrm>
            <a:off x="6609803" y="2939143"/>
            <a:ext cx="1750423" cy="901337"/>
          </a:xfrm>
          <a:prstGeom prst="wedgeRoundRectCallout">
            <a:avLst>
              <a:gd name="adj1" fmla="val -60832"/>
              <a:gd name="adj2" fmla="val -17469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Also in the slide note</a:t>
            </a:r>
          </a:p>
        </p:txBody>
      </p:sp>
    </p:spTree>
    <p:extLst>
      <p:ext uri="{BB962C8B-B14F-4D97-AF65-F5344CB8AC3E}">
        <p14:creationId xmlns:p14="http://schemas.microsoft.com/office/powerpoint/2010/main" val="423609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3 – display blogs data in App.js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46382" y="1382412"/>
            <a:ext cx="8735787" cy="510909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A31515"/>
                </a:solidFill>
                <a:latin typeface="Consolas" panose="020B0609020204030204" pitchFamily="49" charset="0"/>
              </a:rPr>
              <a:t>'./App.css'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000" b="1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sz="20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blogData.json</a:t>
            </a:r>
            <a:r>
              <a:rPr lang="en-GB" sz="2000" b="1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allBlogs.map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(blog =&gt;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key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={blog.id}&gt;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Title: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blog.title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Author: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blog.author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Body: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blog.body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App;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59B8C1B0-A570-1AEB-534A-1D55F6CCA3C3}"/>
              </a:ext>
            </a:extLst>
          </p:cNvPr>
          <p:cNvSpPr/>
          <p:nvPr/>
        </p:nvSpPr>
        <p:spPr>
          <a:xfrm>
            <a:off x="6556683" y="3319066"/>
            <a:ext cx="2220686" cy="561702"/>
          </a:xfrm>
          <a:prstGeom prst="wedgeRoundRectCallout">
            <a:avLst>
              <a:gd name="adj1" fmla="val -60832"/>
              <a:gd name="adj2" fmla="val -17469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Lists require a key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F2A7F6C1-E421-C7C1-4355-151FE01E4630}"/>
              </a:ext>
            </a:extLst>
          </p:cNvPr>
          <p:cNvSpPr/>
          <p:nvPr/>
        </p:nvSpPr>
        <p:spPr>
          <a:xfrm>
            <a:off x="9190155" y="1792155"/>
            <a:ext cx="2245941" cy="1097349"/>
          </a:xfrm>
          <a:prstGeom prst="wedgeRoundRectCallout">
            <a:avLst>
              <a:gd name="adj1" fmla="val -59844"/>
              <a:gd name="adj2" fmla="val -20371"/>
              <a:gd name="adj3" fmla="val 16667"/>
            </a:avLst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Change App.js to view the </a:t>
            </a:r>
            <a:r>
              <a:rPr lang="en-GB" sz="1600" b="1" dirty="0" err="1"/>
              <a:t>blogData</a:t>
            </a:r>
            <a:r>
              <a:rPr lang="en-GB" sz="1600" b="1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1506563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A7E4D0-9FC2-46C9-BB4B-1F0679D06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Components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77DE44-50C7-4153-869D-63C26C3BAA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sz="2000" b="1" dirty="0"/>
              <a:t>It is not a good idea to put all your code in  App.js!</a:t>
            </a:r>
          </a:p>
          <a:p>
            <a:endParaRPr lang="en-GB" sz="2000" b="1" dirty="0"/>
          </a:p>
          <a:p>
            <a:r>
              <a:rPr lang="en-GB" sz="2000" b="1" dirty="0"/>
              <a:t>In this part you will create a new Component and transfer the code in App.js</a:t>
            </a:r>
          </a:p>
          <a:p>
            <a:endParaRPr lang="en-GB" sz="2000" b="1" dirty="0"/>
          </a:p>
          <a:p>
            <a:r>
              <a:rPr lang="en-GB" sz="2000" b="1" dirty="0"/>
              <a:t>You will them embed this component in App.js</a:t>
            </a:r>
          </a:p>
          <a:p>
            <a:endParaRPr lang="en-GB" sz="2000" b="1" dirty="0"/>
          </a:p>
          <a:p>
            <a:r>
              <a:rPr lang="en-GB" sz="2000" b="1" dirty="0"/>
              <a:t>Display will not change but your code will be a lot more maintainable using Components</a:t>
            </a:r>
          </a:p>
          <a:p>
            <a:endParaRPr lang="en-GB" sz="2000" b="1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9D9B2A-A6DC-49E8-918B-F0A97B4E2B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4323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3035D7-3002-8944-BBE5-C2D3C27DC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A87152-28DE-1B72-24C5-CF3A629A7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Let's see an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47F62-8F4A-988F-9DA5-4EF92D604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4BBCD8-D377-F7BC-3612-705950894847}"/>
              </a:ext>
            </a:extLst>
          </p:cNvPr>
          <p:cNvSpPr txBox="1"/>
          <p:nvPr/>
        </p:nvSpPr>
        <p:spPr>
          <a:xfrm>
            <a:off x="225331" y="1311873"/>
            <a:ext cx="5221879" cy="34163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blogData.json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b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App;</a:t>
            </a:r>
            <a:endParaRPr lang="en-GB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C0E68-3590-5524-B339-A41F90C5BD98}"/>
              </a:ext>
            </a:extLst>
          </p:cNvPr>
          <p:cNvSpPr txBox="1"/>
          <p:nvPr/>
        </p:nvSpPr>
        <p:spPr>
          <a:xfrm>
            <a:off x="5206086" y="2076293"/>
            <a:ext cx="6760583" cy="424731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(props) {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props.</a:t>
            </a:r>
            <a:r>
              <a:rPr lang="en-GB" sz="18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.map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 blog =&gt;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key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={blog.id}&gt;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Title: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blog.title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 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Author: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blog.author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Body: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blog.body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  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974740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4 – Create a component to display blogs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b="1" dirty="0"/>
              <a:t>It is not a good idea to put all your code in  App.js!</a:t>
            </a:r>
          </a:p>
          <a:p>
            <a:endParaRPr lang="en-GB" sz="2400" b="1" dirty="0"/>
          </a:p>
          <a:p>
            <a:r>
              <a:rPr lang="en-GB" sz="2400" b="1" dirty="0"/>
              <a:t>Create a new file </a:t>
            </a:r>
            <a:br>
              <a:rPr lang="en-GB" sz="2400" b="1" dirty="0"/>
            </a:br>
            <a:r>
              <a:rPr lang="en-GB" sz="2400" b="1" dirty="0"/>
              <a:t>called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BlogList.js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b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(or .</a:t>
            </a:r>
            <a:r>
              <a:rPr lang="en-GB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jsx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4773922" y="2095647"/>
            <a:ext cx="6737169" cy="424731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(props) {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props.blogs.map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 blog =&gt;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key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={blog.id}&gt;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Title: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blog.title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Author: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blog.author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Body: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blog.body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b="1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BCF7B20-ABC8-4A55-A6AC-7FA3F6B3CD3A}"/>
              </a:ext>
            </a:extLst>
          </p:cNvPr>
          <p:cNvSpPr/>
          <p:nvPr/>
        </p:nvSpPr>
        <p:spPr>
          <a:xfrm>
            <a:off x="4206240" y="2255927"/>
            <a:ext cx="483326" cy="418011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830F0D9F-D329-42A0-9FBA-454053838422}"/>
              </a:ext>
            </a:extLst>
          </p:cNvPr>
          <p:cNvSpPr/>
          <p:nvPr/>
        </p:nvSpPr>
        <p:spPr>
          <a:xfrm>
            <a:off x="1190361" y="3944981"/>
            <a:ext cx="3394702" cy="875211"/>
          </a:xfrm>
          <a:prstGeom prst="wedgeRoundRectCallout">
            <a:avLst>
              <a:gd name="adj1" fmla="val 60500"/>
              <a:gd name="adj2" fmla="val -32458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accent4">
                    <a:lumMod val="75000"/>
                  </a:schemeClr>
                </a:solidFill>
              </a:rPr>
              <a:t>Props</a:t>
            </a:r>
            <a:r>
              <a:rPr lang="en-GB" sz="1600" b="1" dirty="0"/>
              <a:t> hold the blogs data</a:t>
            </a:r>
          </a:p>
          <a:p>
            <a:pPr algn="ctr"/>
            <a:r>
              <a:rPr lang="en-GB" sz="1600" dirty="0"/>
              <a:t>(see the next page)</a:t>
            </a:r>
          </a:p>
        </p:txBody>
      </p:sp>
    </p:spTree>
    <p:extLst>
      <p:ext uri="{BB962C8B-B14F-4D97-AF65-F5344CB8AC3E}">
        <p14:creationId xmlns:p14="http://schemas.microsoft.com/office/powerpoint/2010/main" val="3845611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4 … 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b="1" dirty="0"/>
              <a:t>Change App.js to use the new </a:t>
            </a:r>
            <a:r>
              <a:rPr lang="en-GB" sz="2400" b="1" dirty="0" err="1">
                <a:solidFill>
                  <a:schemeClr val="accent4">
                    <a:lumMod val="75000"/>
                  </a:schemeClr>
                </a:solidFill>
              </a:rPr>
              <a:t>BlogList</a:t>
            </a:r>
            <a:r>
              <a:rPr lang="en-GB" sz="2400" b="1" dirty="0"/>
              <a:t> component</a:t>
            </a:r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917664" y="2174023"/>
            <a:ext cx="7520942" cy="36933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A31515"/>
                </a:solidFill>
                <a:latin typeface="Consolas" panose="020B0609020204030204" pitchFamily="49" charset="0"/>
              </a:rPr>
              <a:t>'./App.css'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blogData.json</a:t>
            </a:r>
            <a:r>
              <a:rPr lang="en-GB" sz="18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BlogList</a:t>
            </a:r>
            <a:r>
              <a:rPr lang="en-GB" sz="18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App;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E6C70A6F-7F1A-4CC1-B636-DD5AC975B827}"/>
              </a:ext>
            </a:extLst>
          </p:cNvPr>
          <p:cNvSpPr/>
          <p:nvPr/>
        </p:nvSpPr>
        <p:spPr>
          <a:xfrm>
            <a:off x="4297678" y="4676503"/>
            <a:ext cx="2664823" cy="457200"/>
          </a:xfrm>
          <a:prstGeom prst="wedgeRoundRectCallout">
            <a:avLst>
              <a:gd name="adj1" fmla="val -33966"/>
              <a:gd name="adj2" fmla="val -83730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b="1" dirty="0"/>
              <a:t>Pass </a:t>
            </a:r>
            <a:r>
              <a:rPr lang="en-GB" sz="1400" b="1" dirty="0" err="1">
                <a:solidFill>
                  <a:schemeClr val="accent4">
                    <a:lumMod val="75000"/>
                  </a:schemeClr>
                </a:solidFill>
              </a:rPr>
              <a:t>allBlogs</a:t>
            </a:r>
            <a:r>
              <a:rPr lang="en-GB" sz="1400" b="1" dirty="0"/>
              <a:t> in props</a:t>
            </a:r>
          </a:p>
        </p:txBody>
      </p:sp>
    </p:spTree>
    <p:extLst>
      <p:ext uri="{BB962C8B-B14F-4D97-AF65-F5344CB8AC3E}">
        <p14:creationId xmlns:p14="http://schemas.microsoft.com/office/powerpoint/2010/main" val="2021602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A7E4D0-9FC2-46C9-BB4B-1F0679D06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Modifying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77DE44-50C7-4153-869D-63C26C3BAA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755" y="1349986"/>
            <a:ext cx="7249886" cy="4094163"/>
          </a:xfrm>
        </p:spPr>
        <p:txBody>
          <a:bodyPr/>
          <a:lstStyle/>
          <a:p>
            <a:r>
              <a:rPr lang="en-GB" sz="2000" b="1" dirty="0"/>
              <a:t>In this part, you will write code to delete a blog.</a:t>
            </a:r>
          </a:p>
          <a:p>
            <a:endParaRPr lang="en-GB" sz="2000" b="1" dirty="0"/>
          </a:p>
          <a:p>
            <a:r>
              <a:rPr lang="en-GB" sz="2000" b="1" dirty="0"/>
              <a:t>At first, we will not use a hook. </a:t>
            </a:r>
            <a:br>
              <a:rPr lang="en-GB" sz="2000" b="1" dirty="0"/>
            </a:br>
            <a:r>
              <a:rPr lang="en-GB" sz="2000" b="1" dirty="0"/>
              <a:t>The code will execute but then, the data is refreshed to its original state!</a:t>
            </a:r>
          </a:p>
          <a:p>
            <a:endParaRPr lang="en-GB" sz="2000" b="1" dirty="0"/>
          </a:p>
          <a:p>
            <a:r>
              <a:rPr lang="en-GB" sz="2000" b="1" dirty="0"/>
              <a:t>You will then use a hook called </a:t>
            </a:r>
            <a:r>
              <a:rPr lang="en-GB" sz="2000" b="1" u="sng" dirty="0">
                <a:solidFill>
                  <a:schemeClr val="accent4">
                    <a:lumMod val="75000"/>
                  </a:schemeClr>
                </a:solidFill>
              </a:rPr>
              <a:t>useState</a:t>
            </a:r>
            <a:r>
              <a:rPr lang="en-GB" sz="2000" b="1" dirty="0"/>
              <a:t> to persist your changes after deleting a blog.</a:t>
            </a:r>
          </a:p>
          <a:p>
            <a:endParaRPr lang="en-GB" sz="2000" b="1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9D9B2A-A6DC-49E8-918B-F0A97B4E2B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2687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5		(slide 1/3)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r>
              <a:rPr lang="en-GB" b="1" dirty="0"/>
              <a:t>Change App.js to </a:t>
            </a:r>
          </a:p>
          <a:p>
            <a:r>
              <a:rPr lang="en-GB" b="1" dirty="0"/>
              <a:t>delete a blog not using </a:t>
            </a:r>
          </a:p>
          <a:p>
            <a:r>
              <a:rPr lang="en-GB" b="1" dirty="0"/>
              <a:t>the </a:t>
            </a:r>
            <a:r>
              <a:rPr lang="en-GB" b="1" dirty="0" err="1">
                <a:solidFill>
                  <a:schemeClr val="accent4">
                    <a:lumMod val="75000"/>
                  </a:schemeClr>
                </a:solidFill>
              </a:rPr>
              <a:t>useState</a:t>
            </a:r>
            <a:r>
              <a:rPr lang="en-GB" b="1" dirty="0"/>
              <a:t> hook.</a:t>
            </a:r>
          </a:p>
          <a:p>
            <a:endParaRPr lang="en-GB" sz="2400" b="1" dirty="0"/>
          </a:p>
          <a:p>
            <a:r>
              <a:rPr lang="en-GB" b="1" dirty="0"/>
              <a:t>The method won't work! </a:t>
            </a:r>
            <a:br>
              <a:rPr lang="en-GB" b="1" dirty="0"/>
            </a:br>
            <a:endParaRPr lang="en-GB" sz="2400" b="1" dirty="0"/>
          </a:p>
          <a:p>
            <a:r>
              <a:rPr lang="en-GB" b="1" dirty="0"/>
              <a:t>Let's see why, and how the </a:t>
            </a:r>
            <a:br>
              <a:rPr lang="en-GB" b="1" dirty="0"/>
            </a:br>
            <a:r>
              <a:rPr lang="en-GB" b="1" dirty="0" err="1"/>
              <a:t>useState</a:t>
            </a:r>
            <a:r>
              <a:rPr lang="en-GB" b="1" dirty="0"/>
              <a:t> hook Can help.</a:t>
            </a:r>
            <a:endParaRPr lang="en-GB" sz="1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657602" y="1434730"/>
            <a:ext cx="8321043" cy="480131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A31515"/>
                </a:solidFill>
                <a:latin typeface="Consolas" panose="020B0609020204030204" pitchFamily="49" charset="0"/>
              </a:rPr>
              <a:t>'./App.css'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dirty="0" err="1">
                <a:solidFill>
                  <a:srgbClr val="A31515"/>
                </a:solidFill>
                <a:latin typeface="Consolas" panose="020B0609020204030204" pitchFamily="49" charset="0"/>
              </a:rPr>
              <a:t>blogData.json</a:t>
            </a:r>
            <a:r>
              <a:rPr lang="en-GB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dirty="0" err="1">
                <a:solidFill>
                  <a:srgbClr val="A31515"/>
                </a:solidFill>
                <a:latin typeface="Consolas" panose="020B0609020204030204" pitchFamily="49" charset="0"/>
              </a:rPr>
              <a:t>BlogList</a:t>
            </a:r>
            <a:r>
              <a:rPr lang="en-GB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(id)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allBlogs.filter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(item =&gt; item.id != id);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    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}/&gt;</a:t>
            </a:r>
            <a:endParaRPr lang="en-GB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App;</a:t>
            </a:r>
          </a:p>
        </p:txBody>
      </p:sp>
    </p:spTree>
    <p:extLst>
      <p:ext uri="{BB962C8B-B14F-4D97-AF65-F5344CB8AC3E}">
        <p14:creationId xmlns:p14="http://schemas.microsoft.com/office/powerpoint/2010/main" val="3957498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5…   	(slide 2/3)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r>
              <a:rPr lang="en-GB" b="1" dirty="0">
                <a:solidFill>
                  <a:schemeClr val="accent4">
                    <a:lumMod val="50000"/>
                  </a:schemeClr>
                </a:solidFill>
              </a:rPr>
              <a:t>The import &amp; export lines may not be shown from now in order to conserve space on the slides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356352"/>
            <a:ext cx="11299379" cy="424731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(props) {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props.blogs.map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 blog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&lt;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key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={blog.id}&gt;</a:t>
            </a:r>
            <a:endParaRPr lang="en-GB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Title: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blog.title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Author: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blog.author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Body: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blog.body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={()=&gt;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props.deleteBlog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(blog.id)}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Delete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)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b="1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export default </a:t>
            </a:r>
            <a:r>
              <a:rPr lang="en-GB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550777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0B4EA7-EF36-482D-9362-88CF02DB62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Arrow functions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F12280-F7D9-4647-A14B-C73D36EAD41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33102" y="244200"/>
            <a:ext cx="7558898" cy="5128604"/>
          </a:xfrm>
        </p:spPr>
        <p:txBody>
          <a:bodyPr/>
          <a:lstStyle/>
          <a:p>
            <a:r>
              <a:rPr lang="en-GB" sz="2400" b="1" dirty="0"/>
              <a:t>JS function			     Arrow function</a:t>
            </a:r>
          </a:p>
          <a:p>
            <a:endParaRPr lang="en-GB" sz="2400" b="1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AA3AFF-D4AC-4F59-B818-967EDE1C8E85}"/>
              </a:ext>
            </a:extLst>
          </p:cNvPr>
          <p:cNvSpPr txBox="1"/>
          <p:nvPr/>
        </p:nvSpPr>
        <p:spPr>
          <a:xfrm>
            <a:off x="4633103" y="733234"/>
            <a:ext cx="2916014" cy="923330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sum(a, b)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 + b;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715DC9-0F64-41E1-B7D1-64310E764906}"/>
              </a:ext>
            </a:extLst>
          </p:cNvPr>
          <p:cNvSpPr txBox="1"/>
          <p:nvPr/>
        </p:nvSpPr>
        <p:spPr>
          <a:xfrm>
            <a:off x="8615891" y="733234"/>
            <a:ext cx="3191324" cy="92333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sum = (a, b) =&gt;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 + b;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75AF75-E548-4621-A135-829746066057}"/>
              </a:ext>
            </a:extLst>
          </p:cNvPr>
          <p:cNvSpPr txBox="1"/>
          <p:nvPr/>
        </p:nvSpPr>
        <p:spPr>
          <a:xfrm>
            <a:off x="5039620" y="2391299"/>
            <a:ext cx="6767595" cy="20005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20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numbers = [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32,33,16,40,12,99,66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endParaRPr lang="en-GB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res = </a:t>
            </a:r>
            <a:r>
              <a:rPr lang="en-GB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numbers.filter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( n =&gt; { </a:t>
            </a:r>
          </a:p>
          <a:p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GB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n &gt;= 18 &amp;&amp; n &lt; 99 </a:t>
            </a:r>
          </a:p>
          <a:p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endParaRPr lang="en-GB" sz="2000" b="1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C59D5B-14F6-4C1A-BB97-F0E0CB9731B1}"/>
              </a:ext>
            </a:extLst>
          </p:cNvPr>
          <p:cNvSpPr txBox="1"/>
          <p:nvPr/>
        </p:nvSpPr>
        <p:spPr>
          <a:xfrm>
            <a:off x="6847367" y="4585511"/>
            <a:ext cx="1927866" cy="46166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GB" sz="2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3</a:t>
            </a:r>
            <a:r>
              <a:rPr lang="en-GB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2,33,40,66</a:t>
            </a:r>
            <a:endParaRPr lang="en-GB" sz="2400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B457FF9-B629-41AF-9E3D-38CCE0E2DB20}"/>
              </a:ext>
            </a:extLst>
          </p:cNvPr>
          <p:cNvCxnSpPr>
            <a:cxnSpLocks/>
          </p:cNvCxnSpPr>
          <p:nvPr/>
        </p:nvCxnSpPr>
        <p:spPr>
          <a:xfrm>
            <a:off x="6337005" y="3429000"/>
            <a:ext cx="510362" cy="115651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92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5…   	(slide 3/3)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Click on the Delete button </a:t>
            </a:r>
            <a:r>
              <a:rPr lang="en-GB" dirty="0"/>
              <a:t>(defined in the </a:t>
            </a:r>
            <a:r>
              <a:rPr lang="en-GB" dirty="0" err="1"/>
              <a:t>BlogList</a:t>
            </a:r>
            <a:r>
              <a:rPr lang="en-GB" dirty="0"/>
              <a:t> component)</a:t>
            </a:r>
          </a:p>
          <a:p>
            <a:endParaRPr lang="en-GB" b="1" dirty="0"/>
          </a:p>
          <a:p>
            <a:r>
              <a:rPr lang="en-GB" b="1" dirty="0"/>
              <a:t>The code runs, it creates a new </a:t>
            </a:r>
            <a:r>
              <a:rPr lang="en-GB" b="1" dirty="0" err="1"/>
              <a:t>BlogsList</a:t>
            </a:r>
            <a:r>
              <a:rPr lang="en-GB" b="1" dirty="0"/>
              <a:t> with a blog deleted</a:t>
            </a:r>
          </a:p>
          <a:p>
            <a:endParaRPr lang="en-GB" b="1" dirty="0"/>
          </a:p>
          <a:p>
            <a:r>
              <a:rPr lang="en-GB" b="1" dirty="0"/>
              <a:t>But we end up with the same original list!</a:t>
            </a:r>
          </a:p>
          <a:p>
            <a:endParaRPr lang="en-GB" b="1" dirty="0"/>
          </a:p>
          <a:p>
            <a:r>
              <a:rPr lang="en-GB" sz="2400" b="1" dirty="0"/>
              <a:t>Why?</a:t>
            </a:r>
          </a:p>
          <a:p>
            <a:r>
              <a:rPr lang="en-GB" b="1" dirty="0"/>
              <a:t>The same list is imported from the </a:t>
            </a:r>
            <a:r>
              <a:rPr lang="en-GB" b="1" dirty="0" err="1"/>
              <a:t>BlogData</a:t>
            </a:r>
            <a:r>
              <a:rPr lang="en-GB" b="1" dirty="0"/>
              <a:t> file!</a:t>
            </a:r>
          </a:p>
          <a:p>
            <a:r>
              <a:rPr lang="en-GB" b="1" dirty="0"/>
              <a:t>State (where data is stored) does not persist.</a:t>
            </a:r>
          </a:p>
          <a:p>
            <a:r>
              <a:rPr lang="en-GB" b="1" dirty="0"/>
              <a:t>We need a hook called </a:t>
            </a:r>
            <a:r>
              <a:rPr lang="en-GB" sz="2000" b="1" dirty="0">
                <a:solidFill>
                  <a:schemeClr val="accent4">
                    <a:lumMod val="50000"/>
                  </a:schemeClr>
                </a:solidFill>
              </a:rPr>
              <a:t>useState</a:t>
            </a:r>
            <a:endParaRPr lang="en-GB" b="1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472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C2FFB4C-9C4F-7A44-823D-9CE80E48D827}"/>
              </a:ext>
            </a:extLst>
          </p:cNvPr>
          <p:cNvSpPr txBox="1"/>
          <p:nvPr/>
        </p:nvSpPr>
        <p:spPr>
          <a:xfrm>
            <a:off x="4417018" y="247974"/>
            <a:ext cx="1875295" cy="79041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algn="l"/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D5F40C-2763-0E4A-8D12-BE2D96E4697B}"/>
              </a:ext>
            </a:extLst>
          </p:cNvPr>
          <p:cNvSpPr txBox="1"/>
          <p:nvPr/>
        </p:nvSpPr>
        <p:spPr>
          <a:xfrm>
            <a:off x="388801" y="2991602"/>
            <a:ext cx="7944039" cy="3174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Krana Fat B" panose="00000B00000000000000" pitchFamily="50" charset="0"/>
                <a:ea typeface="+mj-ea"/>
                <a:cs typeface="+mj-cs"/>
              </a:rPr>
              <a:t>Working with Data: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Krana Fat B" panose="00000B00000000000000" pitchFamily="50" charset="0"/>
                <a:ea typeface="+mj-ea"/>
                <a:cs typeface="+mj-cs"/>
              </a:rPr>
              <a:t>Problems With Persisting Data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Krana Fat B" panose="00000B00000000000000" pitchFamily="50" charset="0"/>
                <a:ea typeface="+mj-ea"/>
                <a:cs typeface="+mj-cs"/>
              </a:rPr>
              <a:t>Component Life Cycles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Krana Fat B" panose="00000B00000000000000" pitchFamily="50" charset="0"/>
                <a:ea typeface="+mj-ea"/>
                <a:cs typeface="+mj-cs"/>
              </a:rPr>
              <a:t>React Hooks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Krana Fat B" panose="00000B00000000000000" pitchFamily="50" charset="0"/>
                <a:ea typeface="+mj-ea"/>
                <a:cs typeface="+mj-cs"/>
              </a:rPr>
              <a:t>Making HTTP Request</a:t>
            </a:r>
            <a:endParaRPr lang="en-GB" sz="2000" dirty="0">
              <a:solidFill>
                <a:schemeClr val="bg1"/>
              </a:solidFill>
              <a:latin typeface="Krana Fat B" panose="00000B00000000000000" pitchFamily="50" charset="0"/>
              <a:ea typeface="+mj-ea"/>
              <a:cs typeface="+mj-cs"/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873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F948DE-9BA4-4416-B213-36446EDA8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Persisting data on client-side using 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23549-8E19-40A1-A106-9740BFD04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6863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latin typeface="Calibri" panose="020F0502020204030204" pitchFamily="34" charset="0"/>
              </a:rPr>
              <a:t>localStorage</a:t>
            </a:r>
          </a:p>
          <a:p>
            <a:pPr marL="824230" lvl="1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latin typeface="Calibri" panose="020F0502020204030204" pitchFamily="34" charset="0"/>
              </a:rPr>
              <a:t>Data is saved across browser sessions. </a:t>
            </a:r>
          </a:p>
          <a:p>
            <a:pPr marL="824230" lvl="1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latin typeface="Calibri" panose="020F0502020204030204" pitchFamily="34" charset="0"/>
              </a:rPr>
              <a:t>has no expiration time</a:t>
            </a:r>
          </a:p>
          <a:p>
            <a:pPr marL="46863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effectLst/>
              <a:latin typeface="Calibri" panose="020F0502020204030204" pitchFamily="34" charset="0"/>
            </a:endParaRPr>
          </a:p>
          <a:p>
            <a:pPr marL="46863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effectLst/>
                <a:latin typeface="Calibri" panose="020F0502020204030204" pitchFamily="34" charset="0"/>
              </a:rPr>
              <a:t>sessionStorage</a:t>
            </a:r>
          </a:p>
          <a:p>
            <a:pPr marL="824230" lvl="1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latin typeface="Calibri" panose="020F0502020204030204" pitchFamily="34" charset="0"/>
              </a:rPr>
              <a:t>gets cleared when the page session ends</a:t>
            </a:r>
          </a:p>
          <a:p>
            <a:pPr marL="824230" lvl="1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latin typeface="Calibri" panose="020F0502020204030204" pitchFamily="34" charset="0"/>
            </a:endParaRPr>
          </a:p>
          <a:p>
            <a:pPr marL="182880">
              <a:spcAft>
                <a:spcPts val="0"/>
              </a:spcAft>
            </a:pPr>
            <a:endParaRPr lang="en-GB" dirty="0"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E9285D-8B69-4260-B058-3895CD66F662}"/>
              </a:ext>
            </a:extLst>
          </p:cNvPr>
          <p:cNvSpPr txBox="1"/>
          <p:nvPr/>
        </p:nvSpPr>
        <p:spPr>
          <a:xfrm>
            <a:off x="815533" y="4033694"/>
            <a:ext cx="5107829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182880">
              <a:spcAft>
                <a:spcPts val="0"/>
              </a:spcAft>
            </a:pPr>
            <a:r>
              <a:rPr lang="en-GB" b="1" dirty="0">
                <a:effectLst/>
                <a:latin typeface="Calibri" panose="020F0502020204030204" pitchFamily="34" charset="0"/>
              </a:rPr>
              <a:t>Do not store sensitive data on a client's machines</a:t>
            </a:r>
          </a:p>
        </p:txBody>
      </p:sp>
      <p:sp>
        <p:nvSpPr>
          <p:cNvPr id="7" name="Oval 6">
            <a:hlinkClick r:id="rId3" action="ppaction://hlinkfile"/>
            <a:extLst>
              <a:ext uri="{FF2B5EF4-FFF2-40B4-BE49-F238E27FC236}">
                <a16:creationId xmlns:a16="http://schemas.microsoft.com/office/drawing/2014/main" id="{3F75B182-78A3-8A4F-2338-934F48E5F6AE}"/>
              </a:ext>
            </a:extLst>
          </p:cNvPr>
          <p:cNvSpPr/>
          <p:nvPr/>
        </p:nvSpPr>
        <p:spPr>
          <a:xfrm>
            <a:off x="7329408" y="4316709"/>
            <a:ext cx="718181" cy="393291"/>
          </a:xfrm>
          <a:prstGeom prst="ellips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800" b="1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868446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18D1A8-F089-7E4A-A919-78436D4E1E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Lifecycle of a Function Component with Hooks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652429-5527-4ECC-9E10-214B03A036E9}"/>
              </a:ext>
            </a:extLst>
          </p:cNvPr>
          <p:cNvSpPr txBox="1"/>
          <p:nvPr/>
        </p:nvSpPr>
        <p:spPr>
          <a:xfrm>
            <a:off x="5062759" y="987254"/>
            <a:ext cx="5094594" cy="36933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base"/>
            <a:r>
              <a:rPr lang="en-GB" dirty="0">
                <a:solidFill>
                  <a:schemeClr val="bg1"/>
                </a:solidFill>
                <a:latin typeface="inherit"/>
              </a:rPr>
              <a:t>E</a:t>
            </a:r>
            <a:r>
              <a:rPr lang="en-GB" b="0" i="0" dirty="0">
                <a:solidFill>
                  <a:schemeClr val="bg1"/>
                </a:solidFill>
                <a:effectLst/>
                <a:latin typeface="inherit"/>
              </a:rPr>
              <a:t>ach React component </a:t>
            </a:r>
            <a:r>
              <a:rPr lang="en-GB" dirty="0">
                <a:solidFill>
                  <a:schemeClr val="bg1"/>
                </a:solidFill>
                <a:latin typeface="inherit"/>
              </a:rPr>
              <a:t>goes through three phases</a:t>
            </a:r>
            <a:r>
              <a:rPr lang="en-GB" b="0" i="0" dirty="0">
                <a:solidFill>
                  <a:schemeClr val="bg1"/>
                </a:solidFill>
                <a:effectLst/>
                <a:latin typeface="inherit"/>
              </a:rPr>
              <a:t>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DE63F81-FD5E-4CF8-AE23-1B6D0B6F4CED}"/>
              </a:ext>
            </a:extLst>
          </p:cNvPr>
          <p:cNvSpPr/>
          <p:nvPr/>
        </p:nvSpPr>
        <p:spPr>
          <a:xfrm>
            <a:off x="5062759" y="1807790"/>
            <a:ext cx="5094593" cy="62011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GB" sz="2000" b="1" i="0" dirty="0">
                <a:solidFill>
                  <a:srgbClr val="161616"/>
                </a:solidFill>
                <a:effectLst/>
                <a:latin typeface="inherit"/>
              </a:rPr>
              <a:t>Mounting</a:t>
            </a:r>
          </a:p>
          <a:p>
            <a:pPr lvl="1" algn="ctr" fontAlgn="base"/>
            <a:r>
              <a:rPr lang="en-GB" dirty="0">
                <a:solidFill>
                  <a:srgbClr val="161616"/>
                </a:solidFill>
                <a:latin typeface="inherit"/>
              </a:rPr>
              <a:t>P</a:t>
            </a:r>
            <a:r>
              <a:rPr lang="en-GB" b="0" i="0" dirty="0">
                <a:solidFill>
                  <a:srgbClr val="161616"/>
                </a:solidFill>
                <a:effectLst/>
                <a:latin typeface="inherit"/>
              </a:rPr>
              <a:t>utting, inserting elements into the DOM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B0CD0B5-480A-47C3-B1F5-3C45253A1B36}"/>
              </a:ext>
            </a:extLst>
          </p:cNvPr>
          <p:cNvSpPr/>
          <p:nvPr/>
        </p:nvSpPr>
        <p:spPr>
          <a:xfrm>
            <a:off x="5062759" y="2912403"/>
            <a:ext cx="5094594" cy="62011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GB" sz="2000" b="1" i="0" dirty="0">
                <a:solidFill>
                  <a:srgbClr val="161616"/>
                </a:solidFill>
                <a:effectLst/>
                <a:latin typeface="inherit"/>
              </a:rPr>
              <a:t>Updating</a:t>
            </a:r>
            <a:endParaRPr lang="en-GB" sz="2000" dirty="0">
              <a:solidFill>
                <a:srgbClr val="161616"/>
              </a:solidFill>
              <a:latin typeface="inherit"/>
            </a:endParaRPr>
          </a:p>
          <a:p>
            <a:pPr lvl="1" algn="ctr" fontAlgn="base"/>
            <a:r>
              <a:rPr lang="en-GB" b="0" i="0" dirty="0">
                <a:solidFill>
                  <a:srgbClr val="161616"/>
                </a:solidFill>
                <a:effectLst/>
                <a:latin typeface="inherit"/>
              </a:rPr>
              <a:t>Updating components in the DOM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048B16C-B382-467B-A23E-9332E56C0AA9}"/>
              </a:ext>
            </a:extLst>
          </p:cNvPr>
          <p:cNvSpPr/>
          <p:nvPr/>
        </p:nvSpPr>
        <p:spPr>
          <a:xfrm>
            <a:off x="5062759" y="4004449"/>
            <a:ext cx="5094594" cy="62011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GB" sz="2000" b="1" i="0" dirty="0">
                <a:solidFill>
                  <a:srgbClr val="161616"/>
                </a:solidFill>
                <a:effectLst/>
                <a:latin typeface="inherit"/>
              </a:rPr>
              <a:t>Unmounting</a:t>
            </a:r>
            <a:r>
              <a:rPr lang="en-GB" b="0" i="0" dirty="0">
                <a:solidFill>
                  <a:srgbClr val="161616"/>
                </a:solidFill>
                <a:effectLst/>
                <a:latin typeface="inherit"/>
              </a:rPr>
              <a:t> </a:t>
            </a:r>
          </a:p>
          <a:p>
            <a:pPr lvl="1" algn="ctr" fontAlgn="base"/>
            <a:r>
              <a:rPr lang="en-GB" b="0" i="0" dirty="0">
                <a:solidFill>
                  <a:srgbClr val="161616"/>
                </a:solidFill>
                <a:effectLst/>
                <a:latin typeface="inherit"/>
              </a:rPr>
              <a:t>Removing a component from the DOM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4635F732-99FD-4047-8621-75A31BB4FB1D}"/>
              </a:ext>
            </a:extLst>
          </p:cNvPr>
          <p:cNvSpPr/>
          <p:nvPr/>
        </p:nvSpPr>
        <p:spPr>
          <a:xfrm>
            <a:off x="7325722" y="2458923"/>
            <a:ext cx="420413" cy="420402"/>
          </a:xfrm>
          <a:prstGeom prst="down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3A5351B7-8540-4C59-81B9-FEC83E0883FE}"/>
              </a:ext>
            </a:extLst>
          </p:cNvPr>
          <p:cNvSpPr/>
          <p:nvPr/>
        </p:nvSpPr>
        <p:spPr>
          <a:xfrm>
            <a:off x="7347308" y="3587348"/>
            <a:ext cx="420413" cy="420402"/>
          </a:xfrm>
          <a:prstGeom prst="down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349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87744F-BE34-8042-A797-D28C95CB9B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Why Hooks?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FE52DE-6375-4A85-B1DB-B08A946DB32B}"/>
              </a:ext>
            </a:extLst>
          </p:cNvPr>
          <p:cNvSpPr/>
          <p:nvPr/>
        </p:nvSpPr>
        <p:spPr>
          <a:xfrm>
            <a:off x="4465320" y="904345"/>
            <a:ext cx="69738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Let you hook into React’s state and life cycle features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They enable you to: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Reuse stateful logic between components</a:t>
            </a:r>
          </a:p>
          <a:p>
            <a:pPr marL="742944" lvl="1" indent="-285744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Splitting of complex components into functions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888482C-DF86-4CF5-8A6E-8C2A761C71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13816" y="3193171"/>
            <a:ext cx="6973824" cy="2751999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GB" sz="400" b="1" dirty="0"/>
              <a:t> </a:t>
            </a:r>
            <a:br>
              <a:rPr lang="en-GB" b="1" dirty="0"/>
            </a:br>
            <a:r>
              <a:rPr lang="en-GB" b="1" dirty="0"/>
              <a:t> React has many hooks. </a:t>
            </a:r>
            <a:br>
              <a:rPr lang="en-GB" b="1" dirty="0"/>
            </a:br>
            <a:r>
              <a:rPr lang="en-GB" b="1" dirty="0"/>
              <a:t> </a:t>
            </a:r>
            <a:r>
              <a:rPr lang="en-GB" dirty="0"/>
              <a:t>You can even create your own! </a:t>
            </a:r>
            <a:br>
              <a:rPr lang="en-GB" b="1" dirty="0"/>
            </a:br>
            <a:endParaRPr lang="en-GB" b="1" dirty="0"/>
          </a:p>
          <a:p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useState		useEffect	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useContext</a:t>
            </a:r>
            <a:b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useRef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useReducer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useDebugValue</a:t>
            </a:r>
            <a:endParaRPr lang="en-GB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useCallback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useMemo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	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useLayoutEffect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 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DF89BE-41DF-45B4-9A82-CFB0B734761B}"/>
              </a:ext>
            </a:extLst>
          </p:cNvPr>
          <p:cNvSpPr txBox="1"/>
          <p:nvPr/>
        </p:nvSpPr>
        <p:spPr>
          <a:xfrm>
            <a:off x="6117021" y="5348576"/>
            <a:ext cx="3591614" cy="36933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base"/>
            <a:r>
              <a:rPr lang="en-GB" dirty="0">
                <a:solidFill>
                  <a:schemeClr val="bg1"/>
                </a:solidFill>
                <a:latin typeface="inherit"/>
              </a:rPr>
              <a:t>We shall explore a few of these later</a:t>
            </a:r>
            <a:endParaRPr lang="en-GB" b="0" i="0" dirty="0">
              <a:solidFill>
                <a:schemeClr val="bg1"/>
              </a:solidFill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46439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8AB1FC7-C5BB-5B44-9E5E-CEE9780826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785" y="1349984"/>
            <a:ext cx="3443732" cy="694021"/>
          </a:xfrm>
        </p:spPr>
        <p:txBody>
          <a:bodyPr/>
          <a:lstStyle/>
          <a:p>
            <a:r>
              <a:rPr lang="en-GB" dirty="0"/>
              <a:t>Hooks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37A6C6-2E80-462A-A6F2-E03473104011}"/>
              </a:ext>
            </a:extLst>
          </p:cNvPr>
          <p:cNvSpPr txBox="1"/>
          <p:nvPr/>
        </p:nvSpPr>
        <p:spPr>
          <a:xfrm>
            <a:off x="4605689" y="1497468"/>
            <a:ext cx="691774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This </a:t>
            </a:r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Hook</a:t>
            </a:r>
            <a:r>
              <a:rPr lang="en-GB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enables</a:t>
            </a:r>
            <a:r>
              <a:rPr lang="en-GB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you to 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store </a:t>
            </a:r>
            <a:r>
              <a:rPr lang="en-GB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state in functional components. </a:t>
            </a:r>
          </a:p>
          <a:p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r>
              <a:rPr lang="en-GB" b="1" dirty="0"/>
              <a:t>Example:</a:t>
            </a:r>
            <a:br>
              <a:rPr lang="en-GB" b="1" dirty="0"/>
            </a:br>
            <a:endParaRPr lang="en-GB" b="1" dirty="0"/>
          </a:p>
          <a:p>
            <a:r>
              <a:rPr lang="it-IT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it-IT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[x, </a:t>
            </a:r>
            <a:r>
              <a:rPr lang="it-IT" sz="1800" b="1" dirty="0">
                <a:solidFill>
                  <a:srgbClr val="7F227D"/>
                </a:solidFill>
                <a:latin typeface="Consolas" panose="020B0609020204030204" pitchFamily="49" charset="0"/>
              </a:rPr>
              <a:t>setX</a:t>
            </a:r>
            <a:r>
              <a:rPr lang="it-IT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it-IT" sz="1800" b="1" dirty="0">
                <a:solidFill>
                  <a:srgbClr val="7F227D"/>
                </a:solidFill>
                <a:latin typeface="Consolas" panose="020B0609020204030204" pitchFamily="49" charset="0"/>
              </a:rPr>
              <a:t>useState</a:t>
            </a:r>
            <a:r>
              <a:rPr lang="it-IT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it-IT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it-IT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BC6560-E48F-45A0-B0F7-3A2FE0BEFFDC}"/>
              </a:ext>
            </a:extLst>
          </p:cNvPr>
          <p:cNvSpPr txBox="1"/>
          <p:nvPr/>
        </p:nvSpPr>
        <p:spPr>
          <a:xfrm>
            <a:off x="4620833" y="3359303"/>
            <a:ext cx="481332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rgbClr val="000000"/>
                </a:solidFill>
                <a:latin typeface="Consolas" panose="020B0609020204030204" pitchFamily="49" charset="0"/>
              </a:rPr>
              <a:t>setX(5);</a:t>
            </a:r>
          </a:p>
          <a:p>
            <a:endParaRPr lang="it-IT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b="1" dirty="0">
                <a:solidFill>
                  <a:srgbClr val="000000"/>
                </a:solidFill>
                <a:latin typeface="Consolas" panose="020B0609020204030204" pitchFamily="49" charset="0"/>
              </a:rPr>
              <a:t>Console.log(x);	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// prints </a:t>
            </a:r>
            <a:r>
              <a:rPr lang="it-IT" sz="2000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5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DCFF2-B588-4911-8DC8-F2B9AD3BB592}"/>
              </a:ext>
            </a:extLst>
          </p:cNvPr>
          <p:cNvSpPr txBox="1"/>
          <p:nvPr/>
        </p:nvSpPr>
        <p:spPr>
          <a:xfrm>
            <a:off x="384785" y="2585545"/>
            <a:ext cx="2154620" cy="694021"/>
          </a:xfrm>
          <a:prstGeom prst="rect">
            <a:avLst/>
          </a:prstGeom>
        </p:spPr>
        <p:txBody>
          <a:bodyPr vert="horz" wrap="none" lIns="0" tIns="0" rIns="0" bIns="0" rtlCol="0" anchor="t" anchorCtr="0">
            <a:normAutofit/>
          </a:bodyPr>
          <a:lstStyle/>
          <a:p>
            <a:pPr algn="l"/>
            <a:r>
              <a:rPr lang="en-GB" sz="3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useState</a:t>
            </a:r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78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6 – Using the useState hook in App.js file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486982"/>
            <a:ext cx="11505099" cy="510909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A31515"/>
                </a:solidFill>
                <a:latin typeface="Consolas" panose="020B0609020204030204" pitchFamily="49" charset="0"/>
              </a:rPr>
              <a:t>'./App.css'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blogData.json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useState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}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'react'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 b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20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[blogs, </a:t>
            </a:r>
            <a:r>
              <a:rPr lang="en-GB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GB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useState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(id)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blogs.filter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(item =&gt; item.id != id);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={blogs}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91204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A7E4D0-9FC2-46C9-BB4B-1F0679D06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CSS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77DE44-50C7-4153-869D-63C26C3BAA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sz="2000" b="1" dirty="0"/>
              <a:t>Our display could do with a bit of styling!</a:t>
            </a:r>
          </a:p>
          <a:p>
            <a:endParaRPr lang="en-GB" sz="2000" b="1" dirty="0"/>
          </a:p>
          <a:p>
            <a:r>
              <a:rPr lang="en-GB" sz="2000" b="1" dirty="0"/>
              <a:t>Let's apply CSS using a couple of methods</a:t>
            </a:r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9D9B2A-A6DC-49E8-918B-F0A97B4E2B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86322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7 – Apply simple CSS to blogs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4D3C32-6AFB-44E6-A783-BBB51EC0A56D}"/>
              </a:ext>
            </a:extLst>
          </p:cNvPr>
          <p:cNvSpPr txBox="1"/>
          <p:nvPr/>
        </p:nvSpPr>
        <p:spPr>
          <a:xfrm>
            <a:off x="334490" y="2444328"/>
            <a:ext cx="5191100" cy="25853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file: Card.css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.card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background-color:antiquewhite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border-radius: 10px;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box-shadow: 0 3px 9px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antiquewhite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margin:10px;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padding: 5px;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width:50%;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9A48EC-B6AC-480C-B02C-DB45C34F2E91}"/>
              </a:ext>
            </a:extLst>
          </p:cNvPr>
          <p:cNvSpPr txBox="1"/>
          <p:nvPr/>
        </p:nvSpPr>
        <p:spPr>
          <a:xfrm>
            <a:off x="5678389" y="2447352"/>
            <a:ext cx="6026323" cy="31470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"./card.css"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(props) {</a:t>
            </a:r>
          </a:p>
          <a:p>
            <a:r>
              <a:rPr lang="en-GB" sz="9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9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9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9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9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9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props.blogs.map</a:t>
            </a:r>
            <a:r>
              <a:rPr lang="en-GB" sz="900" b="1" dirty="0">
                <a:solidFill>
                  <a:srgbClr val="000000"/>
                </a:solidFill>
                <a:latin typeface="Consolas" panose="020B0609020204030204" pitchFamily="49" charset="0"/>
              </a:rPr>
              <a:t>(blog =&gt; {</a:t>
            </a:r>
          </a:p>
          <a:p>
            <a:r>
              <a:rPr lang="en-GB" sz="9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9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9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9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key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={blog.id}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className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"card"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9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Title: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blog.title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0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Author: 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blog.author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0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Body: 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blog.body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0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0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={() =&gt; </a:t>
            </a:r>
            <a:r>
              <a:rPr lang="en-GB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props.deleteBlog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(blog.id)}</a:t>
            </a:r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Delete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0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0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)</a:t>
            </a:r>
          </a:p>
          <a:p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0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1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1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1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sz="105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55C5F6-2E4F-467E-AC06-C5CDC0138F66}"/>
              </a:ext>
            </a:extLst>
          </p:cNvPr>
          <p:cNvSpPr txBox="1"/>
          <p:nvPr/>
        </p:nvSpPr>
        <p:spPr>
          <a:xfrm>
            <a:off x="356260" y="1995836"/>
            <a:ext cx="516933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Create a new file called card.css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F2D848-5FF6-4066-967C-41105A49F592}"/>
              </a:ext>
            </a:extLst>
          </p:cNvPr>
          <p:cNvSpPr txBox="1"/>
          <p:nvPr/>
        </p:nvSpPr>
        <p:spPr>
          <a:xfrm>
            <a:off x="5678389" y="2006118"/>
            <a:ext cx="6033383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Modify the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component 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FD426B-EA1A-42D0-AFDE-D8CCD465134F}"/>
              </a:ext>
            </a:extLst>
          </p:cNvPr>
          <p:cNvSpPr txBox="1"/>
          <p:nvPr/>
        </p:nvSpPr>
        <p:spPr>
          <a:xfrm>
            <a:off x="5671329" y="5697782"/>
            <a:ext cx="6033383" cy="33855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The text in small font is the unchanged code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3427AD-9C76-458B-9348-5D3A18DDD318}"/>
              </a:ext>
            </a:extLst>
          </p:cNvPr>
          <p:cNvSpPr txBox="1"/>
          <p:nvPr/>
        </p:nvSpPr>
        <p:spPr>
          <a:xfrm>
            <a:off x="356261" y="5131722"/>
            <a:ext cx="5169330" cy="33855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Change the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css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anyway you like!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3350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8 – Create a component for styling code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072B68-D930-4A52-A8CA-E8EB0A12D399}"/>
              </a:ext>
            </a:extLst>
          </p:cNvPr>
          <p:cNvSpPr txBox="1"/>
          <p:nvPr/>
        </p:nvSpPr>
        <p:spPr>
          <a:xfrm>
            <a:off x="352690" y="1372110"/>
            <a:ext cx="7563402" cy="184665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classes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"./card.css"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Card(props){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className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="card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props.children</a:t>
            </a:r>
            <a:r>
              <a:rPr lang="en-GB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Card;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450968-AA63-41C6-A66B-2F1C1B7454B8}"/>
              </a:ext>
            </a:extLst>
          </p:cNvPr>
          <p:cNvSpPr txBox="1"/>
          <p:nvPr/>
        </p:nvSpPr>
        <p:spPr>
          <a:xfrm>
            <a:off x="4136975" y="2813106"/>
            <a:ext cx="7214648" cy="373948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"./Card.js"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(props)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props.blogs.map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(blog =&gt;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Card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key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={blog.id}&gt;</a:t>
            </a:r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Title: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blog.title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Author: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blog.author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Body: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blog.body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200" b="1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GB" sz="12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2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en-GB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={() =&gt; </a:t>
            </a:r>
            <a:r>
              <a:rPr lang="en-GB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props.deleteBlog</a:t>
            </a:r>
            <a:r>
              <a:rPr lang="en-GB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(blog.id)}</a:t>
            </a:r>
            <a:r>
              <a:rPr lang="en-GB" sz="12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200" b="1" dirty="0">
                <a:solidFill>
                  <a:srgbClr val="555555"/>
                </a:solidFill>
                <a:latin typeface="Consolas" panose="020B0609020204030204" pitchFamily="49" charset="0"/>
              </a:rPr>
              <a:t>Delete</a:t>
            </a:r>
            <a:r>
              <a:rPr lang="en-GB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200" b="1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GB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9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Card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9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9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r>
              <a:rPr lang="en-GB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sz="11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973358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EF5F0E-91F7-4934-9797-83F683D9AF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Spread 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208D1-70A6-49B2-BBAF-00BD86B76C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sz="2400" b="1" dirty="0"/>
              <a:t>Combine data</a:t>
            </a:r>
            <a:r>
              <a:rPr lang="en-GB" sz="2400" dirty="0"/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DD19C6-0A50-4E8B-87CD-5B3CBD074191}"/>
              </a:ext>
            </a:extLst>
          </p:cNvPr>
          <p:cNvSpPr txBox="1"/>
          <p:nvPr/>
        </p:nvSpPr>
        <p:spPr>
          <a:xfrm>
            <a:off x="4499203" y="2242905"/>
            <a:ext cx="6142672" cy="2308324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myData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[1,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2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3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newData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[4,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5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6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myArray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[...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myData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 ...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Data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 7, 8, 9];</a:t>
            </a:r>
          </a:p>
          <a:p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C14C61-4BA5-49CE-B3A3-217129DD51A9}"/>
              </a:ext>
            </a:extLst>
          </p:cNvPr>
          <p:cNvSpPr txBox="1"/>
          <p:nvPr/>
        </p:nvSpPr>
        <p:spPr>
          <a:xfrm>
            <a:off x="5876620" y="4038922"/>
            <a:ext cx="1927866" cy="40011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1,2,3,4,5,6,7,8,9</a:t>
            </a:r>
            <a:endParaRPr lang="en-GB" sz="2000" b="1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1E6306-8052-4593-BD65-9D82CF648E7C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234152" y="3710154"/>
            <a:ext cx="642468" cy="52882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7662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A7E4D0-9FC2-46C9-BB4B-1F0679D06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Components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77DE44-50C7-4153-869D-63C26C3BAA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sz="2000" b="1" dirty="0"/>
              <a:t>App.js is getting a bit too busy!</a:t>
            </a:r>
          </a:p>
          <a:p>
            <a:endParaRPr lang="en-GB" sz="2000" b="1" dirty="0"/>
          </a:p>
          <a:p>
            <a:r>
              <a:rPr lang="en-GB" sz="2000" b="1" dirty="0"/>
              <a:t>Let us put all the to do with blogs in a new component called Blogs</a:t>
            </a:r>
          </a:p>
          <a:p>
            <a:endParaRPr lang="en-GB" sz="2000" b="1" dirty="0"/>
          </a:p>
          <a:p>
            <a:r>
              <a:rPr lang="en-GB" sz="2000" b="1" dirty="0"/>
              <a:t>Creating specialised components adds to readability of your code and makes you entire app much easier to maintain.</a:t>
            </a:r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9D9B2A-A6DC-49E8-918B-F0A97B4E2B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31235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b="1" dirty="0"/>
              <a:t>App.js is like a main() method. Let us transfer the code to a new component called Blogs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54063" y="384175"/>
            <a:ext cx="11437937" cy="687388"/>
          </a:xfrm>
        </p:spPr>
        <p:txBody>
          <a:bodyPr/>
          <a:lstStyle/>
          <a:p>
            <a:r>
              <a:rPr lang="en-GB" dirty="0"/>
              <a:t>Step 9 – Create the Blogs component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274311" y="1677493"/>
            <a:ext cx="10737678" cy="38472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allBlogs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blogData.json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GB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useState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}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'react'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 b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Blogs()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[blogs,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useState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allBlogs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(id)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blogs.filter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(item =&gt; item.id !== id);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GB" sz="1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 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={blogs}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 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053BB8-A1ED-EDD2-0C28-EFBB053CB939}"/>
              </a:ext>
            </a:extLst>
          </p:cNvPr>
          <p:cNvSpPr txBox="1"/>
          <p:nvPr/>
        </p:nvSpPr>
        <p:spPr>
          <a:xfrm>
            <a:off x="6473031" y="5348127"/>
            <a:ext cx="4555671" cy="12003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Blogs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'./Blogs'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099D8EFD-B0A3-558E-9018-E86E69A5A2EF}"/>
              </a:ext>
            </a:extLst>
          </p:cNvPr>
          <p:cNvSpPr/>
          <p:nvPr/>
        </p:nvSpPr>
        <p:spPr>
          <a:xfrm>
            <a:off x="1619797" y="5852160"/>
            <a:ext cx="4454434" cy="626428"/>
          </a:xfrm>
          <a:prstGeom prst="wedgeRoundRectCallout">
            <a:avLst>
              <a:gd name="adj1" fmla="val 55413"/>
              <a:gd name="adj2" fmla="val -20912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Use the Blogs component in App.js</a:t>
            </a:r>
          </a:p>
        </p:txBody>
      </p:sp>
    </p:spTree>
    <p:extLst>
      <p:ext uri="{BB962C8B-B14F-4D97-AF65-F5344CB8AC3E}">
        <p14:creationId xmlns:p14="http://schemas.microsoft.com/office/powerpoint/2010/main" val="1331937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A7E4D0-9FC2-46C9-BB4B-1F0679D06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External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77DE44-50C7-4153-869D-63C26C3BAA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24697" y="1349986"/>
            <a:ext cx="7040880" cy="4462985"/>
          </a:xfrm>
        </p:spPr>
        <p:txBody>
          <a:bodyPr/>
          <a:lstStyle/>
          <a:p>
            <a:r>
              <a:rPr lang="en-GB" sz="2000" b="1" dirty="0"/>
              <a:t>You seldom keep all your data in a client-side file.</a:t>
            </a:r>
          </a:p>
          <a:p>
            <a:endParaRPr lang="en-GB" sz="2000" b="1" dirty="0"/>
          </a:p>
          <a:p>
            <a:r>
              <a:rPr lang="en-GB" sz="2000" b="1" dirty="0"/>
              <a:t>Let's get the blogs data from an external server </a:t>
            </a:r>
          </a:p>
          <a:p>
            <a:endParaRPr lang="en-GB" sz="2000" b="1" dirty="0"/>
          </a:p>
          <a:p>
            <a:r>
              <a:rPr lang="en-GB" sz="2000" b="1" dirty="0"/>
              <a:t>In this part you will call an API using Ajax.</a:t>
            </a:r>
          </a:p>
          <a:p>
            <a:endParaRPr lang="en-GB" sz="2000" b="1" dirty="0"/>
          </a:p>
          <a:p>
            <a:r>
              <a:rPr lang="en-GB" sz="2000" b="1" dirty="0"/>
              <a:t>We will first fake an external server using </a:t>
            </a:r>
            <a:br>
              <a:rPr lang="en-GB" sz="2000" b="1" dirty="0"/>
            </a:br>
            <a:r>
              <a:rPr lang="en-GB" sz="2000" b="1" dirty="0" err="1"/>
              <a:t>Json</a:t>
            </a:r>
            <a:r>
              <a:rPr lang="en-GB" sz="2000" b="1" dirty="0"/>
              <a:t>-server in order to test our code.</a:t>
            </a:r>
          </a:p>
          <a:p>
            <a:endParaRPr lang="en-GB" sz="2000" b="1" dirty="0"/>
          </a:p>
          <a:p>
            <a:r>
              <a:rPr lang="en-GB" sz="2000" b="1" dirty="0"/>
              <a:t>You can change the URI to the real API when it becomes available.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9D9B2A-A6DC-49E8-918B-F0A97B4E2B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41345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10 – Use Ajax to get the data from </a:t>
            </a:r>
            <a:r>
              <a:rPr lang="en-GB" dirty="0" err="1"/>
              <a:t>json</a:t>
            </a:r>
            <a:r>
              <a:rPr lang="en-GB" dirty="0"/>
              <a:t>-server 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888269" y="1789216"/>
            <a:ext cx="8033662" cy="480131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"blogs"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"id"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"1"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"title"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"Start coding in React"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"body"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"Let us learn by example"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GB" sz="1800" b="1" dirty="0" err="1">
                <a:solidFill>
                  <a:srgbClr val="2E75B6"/>
                </a:solidFill>
                <a:latin typeface="Consolas" panose="020B0609020204030204" pitchFamily="49" charset="0"/>
              </a:rPr>
              <a:t>dataCreated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"2019-05-04T15:00:00.000Z"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"author"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"Mike"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},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"id"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"2"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"title"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"New food outlet"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"body"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"Here is how you can create a new food outlet"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GB" sz="1800" b="1" dirty="0" err="1">
                <a:solidFill>
                  <a:srgbClr val="2E75B6"/>
                </a:solidFill>
                <a:latin typeface="Consolas" panose="020B0609020204030204" pitchFamily="49" charset="0"/>
              </a:rPr>
              <a:t>dataCreated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"2019-05-04T15:30:00.000Z"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2E75B6"/>
                </a:solidFill>
                <a:latin typeface="Consolas" panose="020B0609020204030204" pitchFamily="49" charset="0"/>
              </a:rPr>
              <a:t>"author"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"Sean"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},</a:t>
            </a:r>
            <a:r>
              <a:rPr lang="en-GB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 . . . .</a:t>
            </a:r>
          </a:p>
          <a:p>
            <a:r>
              <a:rPr lang="en-GB" b="1" dirty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en-GB" b="1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09A59-E413-4057-94B7-65A8F0FED5F6}"/>
              </a:ext>
            </a:extLst>
          </p:cNvPr>
          <p:cNvSpPr txBox="1"/>
          <p:nvPr/>
        </p:nvSpPr>
        <p:spPr>
          <a:xfrm>
            <a:off x="779365" y="1331352"/>
            <a:ext cx="6093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dk1"/>
                </a:solidFill>
              </a:rPr>
              <a:t>First, Change the </a:t>
            </a:r>
            <a:r>
              <a:rPr lang="en-GB" b="1" dirty="0" err="1">
                <a:solidFill>
                  <a:srgbClr val="C00000"/>
                </a:solidFill>
              </a:rPr>
              <a:t>blogData.json</a:t>
            </a:r>
            <a:r>
              <a:rPr lang="en-GB" b="1" dirty="0">
                <a:solidFill>
                  <a:schemeClr val="dk1"/>
                </a:solidFill>
              </a:rPr>
              <a:t> file to: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83E803-98D3-47D9-9E75-C36260385734}"/>
              </a:ext>
            </a:extLst>
          </p:cNvPr>
          <p:cNvSpPr/>
          <p:nvPr/>
        </p:nvSpPr>
        <p:spPr>
          <a:xfrm>
            <a:off x="849061" y="1767739"/>
            <a:ext cx="2821577" cy="660608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BBD592-D367-4048-8AFA-E73F91F0C564}"/>
              </a:ext>
            </a:extLst>
          </p:cNvPr>
          <p:cNvSpPr txBox="1"/>
          <p:nvPr/>
        </p:nvSpPr>
        <p:spPr>
          <a:xfrm>
            <a:off x="4536081" y="3954917"/>
            <a:ext cx="7303228" cy="61555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/>
              <a:t>Run the below command in  a terminal window:</a:t>
            </a:r>
          </a:p>
          <a:p>
            <a:r>
              <a:rPr lang="en-GB" b="1" dirty="0" err="1">
                <a:solidFill>
                  <a:srgbClr val="C00000"/>
                </a:solidFill>
                <a:latin typeface="Consolas" panose="020B0609020204030204" pitchFamily="49" charset="0"/>
              </a:rPr>
              <a:t>npx</a:t>
            </a:r>
            <a:r>
              <a:rPr lang="en-GB" b="1" dirty="0">
                <a:solidFill>
                  <a:srgbClr val="C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latin typeface="Consolas" panose="020B0609020204030204" pitchFamily="49" charset="0"/>
              </a:rPr>
              <a:t>json</a:t>
            </a:r>
            <a:r>
              <a:rPr lang="en-GB" b="1" dirty="0">
                <a:latin typeface="Consolas" panose="020B0609020204030204" pitchFamily="49" charset="0"/>
              </a:rPr>
              <a:t>-server --watch  </a:t>
            </a:r>
            <a:r>
              <a:rPr lang="en-GB" b="1" dirty="0">
                <a:solidFill>
                  <a:srgbClr val="0070C0"/>
                </a:solidFill>
                <a:latin typeface="Consolas" panose="020B0609020204030204" pitchFamily="49" charset="0"/>
              </a:rPr>
              <a:t>blogData2.json</a:t>
            </a:r>
            <a:r>
              <a:rPr lang="en-GB" b="1" dirty="0">
                <a:latin typeface="Consolas" panose="020B0609020204030204" pitchFamily="49" charset="0"/>
              </a:rPr>
              <a:t> -p </a:t>
            </a:r>
            <a:r>
              <a:rPr lang="en-GB" b="1" dirty="0">
                <a:solidFill>
                  <a:srgbClr val="C00000"/>
                </a:solidFill>
                <a:latin typeface="Consolas" panose="020B0609020204030204" pitchFamily="49" charset="0"/>
              </a:rPr>
              <a:t>4000 </a:t>
            </a:r>
            <a:r>
              <a:rPr lang="en-GB" b="1" dirty="0">
                <a:latin typeface="Consolas" panose="020B0609020204030204" pitchFamily="49" charset="0"/>
              </a:rPr>
              <a:t> --id </a:t>
            </a:r>
            <a:r>
              <a:rPr lang="en-GB" b="1" dirty="0" err="1">
                <a:solidFill>
                  <a:srgbClr val="C00000"/>
                </a:solidFill>
                <a:latin typeface="Consolas" panose="020B0609020204030204" pitchFamily="49" charset="0"/>
              </a:rPr>
              <a:t>id</a:t>
            </a:r>
            <a:endParaRPr lang="en-GB" b="1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E642F4D-06F6-0A51-CC41-0F81F1F57670}"/>
              </a:ext>
            </a:extLst>
          </p:cNvPr>
          <p:cNvSpPr/>
          <p:nvPr/>
        </p:nvSpPr>
        <p:spPr>
          <a:xfrm>
            <a:off x="8621482" y="5512527"/>
            <a:ext cx="2952206" cy="805001"/>
          </a:xfrm>
          <a:prstGeom prst="wedgeRoundRectCallout">
            <a:avLst>
              <a:gd name="adj1" fmla="val -57559"/>
              <a:gd name="adj2" fmla="val -10522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File already created (see also the slide note)</a:t>
            </a:r>
          </a:p>
        </p:txBody>
      </p:sp>
    </p:spTree>
    <p:extLst>
      <p:ext uri="{BB962C8B-B14F-4D97-AF65-F5344CB8AC3E}">
        <p14:creationId xmlns:p14="http://schemas.microsoft.com/office/powerpoint/2010/main" val="33300602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11 – Modify the code to get data using Ajax  (1/3)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395541"/>
            <a:ext cx="11312441" cy="526297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Blogs()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[blogs,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 = useState(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fetch(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'http://localhost:4000/blogs'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.then(res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res.json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}).then(data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});</a:t>
            </a:r>
          </a:p>
          <a:p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(id)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blogs.filter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(item =&gt; item.id !== id);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={blogs}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555555"/>
                </a:solidFill>
                <a:latin typeface="Consolas" panose="020B0609020204030204" pitchFamily="49" charset="0"/>
              </a:rPr>
              <a:t>      </a:t>
            </a:r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);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E05D76EE-4D8C-4C61-8DB3-CC6C2639C82E}"/>
              </a:ext>
            </a:extLst>
          </p:cNvPr>
          <p:cNvSpPr/>
          <p:nvPr/>
        </p:nvSpPr>
        <p:spPr>
          <a:xfrm>
            <a:off x="5185951" y="3187342"/>
            <a:ext cx="5329650" cy="1005834"/>
          </a:xfrm>
          <a:prstGeom prst="wedgeRoundRectCallout">
            <a:avLst>
              <a:gd name="adj1" fmla="val -60932"/>
              <a:gd name="adj2" fmla="val -21196"/>
              <a:gd name="adj3" fmla="val 16667"/>
            </a:avLst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But the code won't work because it tries to</a:t>
            </a:r>
          </a:p>
          <a:p>
            <a:pPr algn="ctr"/>
            <a:r>
              <a:rPr lang="en-GB" sz="1600" b="1" dirty="0"/>
              <a:t>pass the blogs data to the </a:t>
            </a:r>
            <a:r>
              <a:rPr lang="en-GB" sz="1600" b="1" dirty="0" err="1"/>
              <a:t>BlogList</a:t>
            </a:r>
            <a:r>
              <a:rPr lang="en-GB" sz="1600" b="1" dirty="0"/>
              <a:t> component before it is available</a:t>
            </a: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A4A4AB1F-71A7-B953-9DA6-AE2093D61CDC}"/>
              </a:ext>
            </a:extLst>
          </p:cNvPr>
          <p:cNvSpPr/>
          <p:nvPr/>
        </p:nvSpPr>
        <p:spPr>
          <a:xfrm>
            <a:off x="4245429" y="5943600"/>
            <a:ext cx="444137" cy="443782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9975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11 – Modify the code to get data using Ajax… (2/3)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72" y="1172311"/>
            <a:ext cx="11516239" cy="4955354"/>
          </a:xfrm>
        </p:spPr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199596"/>
            <a:ext cx="11312441" cy="52014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Blogs()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[blogs,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 = useState(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fetch(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'http://localhost:4000/blogs'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.then(res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res.json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}).then(data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});</a:t>
            </a: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(id)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blogs.filter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(item =&gt; item.id !== id);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	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{blogs &amp;&amp;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={blogs}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/&gt;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b="1" dirty="0"/>
          </a:p>
          <a:p>
            <a:endParaRPr lang="en-GB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);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E05D76EE-4D8C-4C61-8DB3-CC6C2639C82E}"/>
              </a:ext>
            </a:extLst>
          </p:cNvPr>
          <p:cNvSpPr/>
          <p:nvPr/>
        </p:nvSpPr>
        <p:spPr>
          <a:xfrm>
            <a:off x="6466113" y="1954941"/>
            <a:ext cx="5324438" cy="1474059"/>
          </a:xfrm>
          <a:prstGeom prst="wedgeRoundRectCallout">
            <a:avLst>
              <a:gd name="adj1" fmla="val -55289"/>
              <a:gd name="adj2" fmla="val -22968"/>
              <a:gd name="adj3" fmla="val 16667"/>
            </a:avLst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b="1" dirty="0"/>
          </a:p>
          <a:p>
            <a:r>
              <a:rPr lang="en-GB" sz="1600" b="1" dirty="0"/>
              <a:t>List is displayed, but the </a:t>
            </a:r>
            <a:r>
              <a:rPr lang="en-GB" sz="1600" b="1" dirty="0" err="1"/>
              <a:t>deleteBlog</a:t>
            </a:r>
            <a:r>
              <a:rPr lang="en-GB" sz="1600" b="1" dirty="0"/>
              <a:t>( ) no longer works! Data refreshes to original data.</a:t>
            </a:r>
            <a:br>
              <a:rPr lang="en-GB" sz="1600" b="1" dirty="0"/>
            </a:br>
            <a:endParaRPr lang="en-GB" sz="1600" b="1" dirty="0"/>
          </a:p>
          <a:p>
            <a:r>
              <a:rPr lang="en-GB" sz="1600" b="1" dirty="0"/>
              <a:t>We need to get the data only once. </a:t>
            </a:r>
            <a:br>
              <a:rPr lang="en-GB" sz="1600" b="1" dirty="0"/>
            </a:br>
            <a:r>
              <a:rPr lang="en-GB" sz="1600" b="1" dirty="0"/>
              <a:t>Time to use another hook!</a:t>
            </a:r>
          </a:p>
          <a:p>
            <a:endParaRPr lang="en-GB" b="1" dirty="0"/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967B704A-2EF6-E384-1F5F-222955453ACE}"/>
              </a:ext>
            </a:extLst>
          </p:cNvPr>
          <p:cNvSpPr/>
          <p:nvPr/>
        </p:nvSpPr>
        <p:spPr>
          <a:xfrm>
            <a:off x="2037804" y="5473335"/>
            <a:ext cx="444137" cy="443782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27754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8AB1FC7-C5BB-5B44-9E5E-CEE9780826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Hooks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37A6C6-2E80-462A-A6F2-E03473104011}"/>
              </a:ext>
            </a:extLst>
          </p:cNvPr>
          <p:cNvSpPr txBox="1"/>
          <p:nvPr/>
        </p:nvSpPr>
        <p:spPr>
          <a:xfrm>
            <a:off x="4395483" y="1707679"/>
            <a:ext cx="747069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lang="en-GB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useEffect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Hook takes care of </a:t>
            </a:r>
            <a:r>
              <a:rPr lang="en-GB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side effects </a:t>
            </a:r>
            <a:r>
              <a:rPr lang="en-GB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in your components</a:t>
            </a:r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Side effects like </a:t>
            </a:r>
          </a:p>
          <a:p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	fetching data using Ajax </a:t>
            </a:r>
          </a:p>
          <a:p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	updating the DOM directly by code 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1D1FF-0D0A-4600-8D12-2D1010161A25}"/>
              </a:ext>
            </a:extLst>
          </p:cNvPr>
          <p:cNvSpPr txBox="1"/>
          <p:nvPr/>
        </p:nvSpPr>
        <p:spPr>
          <a:xfrm>
            <a:off x="4733165" y="3797933"/>
            <a:ext cx="7076213" cy="92333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 useEffect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(() =&gt; { </a:t>
            </a:r>
            <a:r>
              <a:rPr lang="en-GB" sz="1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Consolas" panose="020B0609020204030204" pitchFamily="49" charset="0"/>
              </a:rPr>
              <a:t>code to execute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}, [</a:t>
            </a:r>
            <a:r>
              <a:rPr lang="en-GB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dependencies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]);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Executes code only when dependencies change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B946E-81F2-4C6F-8143-B2D23871FD22}"/>
              </a:ext>
            </a:extLst>
          </p:cNvPr>
          <p:cNvSpPr txBox="1"/>
          <p:nvPr/>
        </p:nvSpPr>
        <p:spPr>
          <a:xfrm>
            <a:off x="384785" y="2585545"/>
            <a:ext cx="2154620" cy="694021"/>
          </a:xfrm>
          <a:prstGeom prst="rect">
            <a:avLst/>
          </a:prstGeom>
        </p:spPr>
        <p:txBody>
          <a:bodyPr vert="horz" wrap="none" lIns="0" tIns="0" rIns="0" bIns="0" rtlCol="0" anchor="t" anchorCtr="0">
            <a:normAutofit/>
          </a:bodyPr>
          <a:lstStyle/>
          <a:p>
            <a:pPr algn="l"/>
            <a:r>
              <a:rPr lang="en-GB" sz="3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useEffect</a:t>
            </a:r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376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11 – Modify the code to get data using Ajax… (3/3) 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72" y="1172311"/>
            <a:ext cx="11516239" cy="4955354"/>
          </a:xfrm>
        </p:spPr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1" y="1199596"/>
            <a:ext cx="10646236" cy="529375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GB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{ </a:t>
            </a:r>
            <a:r>
              <a:rPr lang="en-GB" sz="1800" b="1" dirty="0" err="1">
                <a:solidFill>
                  <a:schemeClr val="tx1"/>
                </a:solidFill>
                <a:latin typeface="Consolas" panose="020B0609020204030204" pitchFamily="49" charset="0"/>
              </a:rPr>
              <a:t>useEffect</a:t>
            </a:r>
            <a:r>
              <a:rPr lang="en-GB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en-GB" sz="1800" b="1" dirty="0" err="1">
                <a:solidFill>
                  <a:schemeClr val="tx1"/>
                </a:solidFill>
                <a:latin typeface="Consolas" panose="020B0609020204030204" pitchFamily="49" charset="0"/>
              </a:rPr>
              <a:t>useState</a:t>
            </a:r>
            <a:r>
              <a:rPr lang="en-GB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 }</a:t>
            </a:r>
            <a:r>
              <a:rPr lang="en-GB" sz="18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C00000"/>
                </a:solidFill>
                <a:latin typeface="Consolas" panose="020B0609020204030204" pitchFamily="49" charset="0"/>
              </a:rPr>
              <a:t>from 'react'</a:t>
            </a:r>
            <a:r>
              <a:rPr lang="en-GB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  <a:endParaRPr lang="en-GB" b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GB" sz="1800" b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Blogs()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[blogs,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 = useState(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(id)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blogs.filter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(item =&gt; item.id !== id);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	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{blogs &amp;&amp;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={blogs}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/&gt;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  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	 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&gt;);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C18025-8D42-4680-9BCA-1C8CD9CE66E8}"/>
              </a:ext>
            </a:extLst>
          </p:cNvPr>
          <p:cNvSpPr txBox="1"/>
          <p:nvPr/>
        </p:nvSpPr>
        <p:spPr>
          <a:xfrm>
            <a:off x="1005841" y="2414264"/>
            <a:ext cx="4885503" cy="20621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useEffect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(() =&gt;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fetch(</a:t>
            </a:r>
            <a:r>
              <a:rPr lang="en-GB" sz="1600" b="1" dirty="0">
                <a:solidFill>
                  <a:srgbClr val="A31515"/>
                </a:solidFill>
                <a:latin typeface="Consolas" panose="020B0609020204030204" pitchFamily="49" charset="0"/>
              </a:rPr>
              <a:t>'http://localhost:4000/blogs'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.then(res =&gt;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res.json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}).then(data =&gt;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})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}, []);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79BE9D-0FD0-4868-9897-26523E307637}"/>
              </a:ext>
            </a:extLst>
          </p:cNvPr>
          <p:cNvSpPr txBox="1"/>
          <p:nvPr/>
        </p:nvSpPr>
        <p:spPr>
          <a:xfrm>
            <a:off x="6161326" y="4114745"/>
            <a:ext cx="3661943" cy="338554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Empty [] to get data only once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9E2CBA53-020D-40F3-CE9D-24150C4CE9BB}"/>
              </a:ext>
            </a:extLst>
          </p:cNvPr>
          <p:cNvSpPr/>
          <p:nvPr/>
        </p:nvSpPr>
        <p:spPr>
          <a:xfrm>
            <a:off x="600892" y="4140871"/>
            <a:ext cx="378823" cy="338554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8998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A7E4D0-9FC2-46C9-BB4B-1F0679D06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User notification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77DE44-50C7-4153-869D-63C26C3BAA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37137" y="1349986"/>
            <a:ext cx="6601869" cy="4094163"/>
          </a:xfrm>
        </p:spPr>
        <p:txBody>
          <a:bodyPr/>
          <a:lstStyle/>
          <a:p>
            <a:r>
              <a:rPr lang="en-GB" sz="2000" b="1" dirty="0"/>
              <a:t>Be kind!</a:t>
            </a:r>
          </a:p>
          <a:p>
            <a:endParaRPr lang="en-GB" sz="2000" b="1" dirty="0"/>
          </a:p>
          <a:p>
            <a:r>
              <a:rPr lang="en-GB" sz="2000" b="1" dirty="0"/>
              <a:t>Always notify users when getting data from an external source </a:t>
            </a:r>
            <a:r>
              <a:rPr lang="en-GB" sz="3200" b="1" dirty="0"/>
              <a:t>⏳</a:t>
            </a:r>
            <a:endParaRPr lang="en-GB" sz="2000" b="1" dirty="0"/>
          </a:p>
          <a:p>
            <a:endParaRPr lang="en-GB" sz="2000" b="1" dirty="0"/>
          </a:p>
          <a:p>
            <a:r>
              <a:rPr lang="en-GB" sz="2000" b="1" dirty="0"/>
              <a:t>Users will leave your site if they see nothing happening, but your app might be working hard to get the data</a:t>
            </a:r>
          </a:p>
          <a:p>
            <a:endParaRPr lang="en-GB" sz="2000" b="1" dirty="0"/>
          </a:p>
          <a:p>
            <a:r>
              <a:rPr lang="en-GB" sz="2000" b="1" dirty="0"/>
              <a:t>Display helpful error messages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9D9B2A-A6DC-49E8-918B-F0A97B4E2B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38</a:t>
            </a:fld>
            <a:endParaRPr lang="en-GB" dirty="0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5B62FE69-BE2B-781A-52E8-AD55995D0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366914" y="4444863"/>
            <a:ext cx="2040861" cy="126065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6439990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71" y="562058"/>
            <a:ext cx="11690920" cy="805001"/>
          </a:xfrm>
        </p:spPr>
        <p:txBody>
          <a:bodyPr/>
          <a:lstStyle/>
          <a:p>
            <a:r>
              <a:rPr lang="en-GB" dirty="0"/>
              <a:t>Step 12 – Notify user of wait time and errors 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72" y="1172311"/>
            <a:ext cx="11516239" cy="4955354"/>
          </a:xfrm>
        </p:spPr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186533"/>
            <a:ext cx="10267413" cy="515525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Blogs()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[blogs,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] = useState(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[error,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setError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] = useState(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isLoading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setIsLoading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] = useState(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sz="9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</a:rPr>
              <a:t>   . . . .</a:t>
            </a:r>
          </a:p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</a:rPr>
              <a:t>   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return(&lt;div&gt;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</a:rPr>
              <a:t>	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{error &amp;&amp; 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&gt;{error}&lt;/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&gt;}</a:t>
            </a:r>
          </a:p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</a:rPr>
              <a:t>    		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isLoading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&amp;&amp; 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</a:rPr>
              <a:t>Wait...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&gt;}</a:t>
            </a:r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</a:rPr>
              <a:t>    		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{blogs &amp;&amp; &lt;</a:t>
            </a:r>
            <a:r>
              <a:rPr lang="en-GB" sz="16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BlogList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blogs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={blogs} </a:t>
            </a:r>
            <a:r>
              <a:rPr lang="en-GB" sz="16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deleteBlog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 /&gt;}   &lt;/div&gt;);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4DE5F8-0512-6761-B7D7-3F674447403F}"/>
              </a:ext>
            </a:extLst>
          </p:cNvPr>
          <p:cNvSpPr txBox="1"/>
          <p:nvPr/>
        </p:nvSpPr>
        <p:spPr>
          <a:xfrm>
            <a:off x="1309553" y="2441978"/>
            <a:ext cx="6093822" cy="25545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useEffect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(() =&gt;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fetch(</a:t>
            </a:r>
            <a:r>
              <a:rPr lang="en-GB" sz="1600" b="1" dirty="0">
                <a:solidFill>
                  <a:srgbClr val="A31515"/>
                </a:solidFill>
                <a:latin typeface="Consolas" panose="020B0609020204030204" pitchFamily="49" charset="0"/>
              </a:rPr>
              <a:t>'http://localhost:4000/blogs'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.then(res =&gt;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res.json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}).then(data =&gt;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setError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setIsLoading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});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}, []);</a:t>
            </a:r>
            <a:endParaRPr lang="en-GB" sz="1600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5F4643-3272-036A-C761-E63CBF7218FA}"/>
              </a:ext>
            </a:extLst>
          </p:cNvPr>
          <p:cNvSpPr/>
          <p:nvPr/>
        </p:nvSpPr>
        <p:spPr>
          <a:xfrm>
            <a:off x="3050552" y="3725767"/>
            <a:ext cx="2657909" cy="731819"/>
          </a:xfrm>
          <a:prstGeom prst="rect">
            <a:avLst/>
          </a:prstGeom>
          <a:noFill/>
          <a:ln w="2857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rrow: Left 2">
            <a:extLst>
              <a:ext uri="{FF2B5EF4-FFF2-40B4-BE49-F238E27FC236}">
                <a16:creationId xmlns:a16="http://schemas.microsoft.com/office/drawing/2014/main" id="{8F437E29-0DC8-265E-055B-1BD889280FA7}"/>
              </a:ext>
            </a:extLst>
          </p:cNvPr>
          <p:cNvSpPr/>
          <p:nvPr/>
        </p:nvSpPr>
        <p:spPr>
          <a:xfrm>
            <a:off x="5708461" y="3892732"/>
            <a:ext cx="431075" cy="391886"/>
          </a:xfrm>
          <a:prstGeom prst="lef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81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F948DE-9BA4-4416-B213-36446EDA8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Promise? – an example with Ajax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23549-8E19-40A1-A106-9740BFD04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72" y="1368256"/>
            <a:ext cx="11516239" cy="4955354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b="1" dirty="0">
                <a:latin typeface="Calibri" panose="020F0502020204030204" pitchFamily="34" charset="0"/>
              </a:rPr>
              <a:t> U</a:t>
            </a:r>
            <a:r>
              <a:rPr lang="en-GB" b="1" dirty="0">
                <a:effectLst/>
                <a:latin typeface="Calibri" panose="020F0502020204030204" pitchFamily="34" charset="0"/>
              </a:rPr>
              <a:t>sing Fetch and Promise to </a:t>
            </a:r>
            <a:r>
              <a:rPr lang="en-GB" b="1" u="sng" dirty="0">
                <a:effectLst/>
                <a:latin typeface="Calibri" panose="020F0502020204030204" pitchFamily="34" charset="0"/>
              </a:rPr>
              <a:t>get</a:t>
            </a:r>
            <a:r>
              <a:rPr lang="en-GB" b="1" dirty="0">
                <a:effectLst/>
                <a:latin typeface="Calibri" panose="020F0502020204030204" pitchFamily="34" charset="0"/>
              </a:rPr>
              <a:t>/</a:t>
            </a:r>
            <a:r>
              <a:rPr lang="en-GB" b="1" u="sng" dirty="0">
                <a:effectLst/>
                <a:latin typeface="Calibri" panose="020F0502020204030204" pitchFamily="34" charset="0"/>
              </a:rPr>
              <a:t>update</a:t>
            </a:r>
            <a:r>
              <a:rPr lang="en-GB" b="1" dirty="0">
                <a:effectLst/>
                <a:latin typeface="Calibri" panose="020F0502020204030204" pitchFamily="34" charset="0"/>
              </a:rPr>
              <a:t> data</a:t>
            </a:r>
            <a:endParaRPr lang="en-GB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dirty="0">
              <a:effectLst/>
              <a:latin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75BF66-ED54-4111-86B0-82352EE79CB7}"/>
              </a:ext>
            </a:extLst>
          </p:cNvPr>
          <p:cNvSpPr txBox="1"/>
          <p:nvPr/>
        </p:nvSpPr>
        <p:spPr>
          <a:xfrm>
            <a:off x="433273" y="2200464"/>
            <a:ext cx="7680713" cy="2854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fetch(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'https://wsnorthwind.herokuapp.com/customers'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endParaRPr lang="en-GB" sz="105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.then(res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res.json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GB" sz="11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}).then(data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b="1" dirty="0">
                <a:solidFill>
                  <a:srgbClr val="00B050"/>
                </a:solidFill>
                <a:latin typeface="Consolas" panose="020B0609020204030204" pitchFamily="49" charset="0"/>
              </a:rPr>
              <a:t>// code to display or use data</a:t>
            </a:r>
          </a:p>
          <a:p>
            <a:endParaRPr lang="en-GB" sz="12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});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Oval 6">
            <a:hlinkClick r:id="rId3" action="ppaction://hlinkfile"/>
            <a:extLst>
              <a:ext uri="{FF2B5EF4-FFF2-40B4-BE49-F238E27FC236}">
                <a16:creationId xmlns:a16="http://schemas.microsoft.com/office/drawing/2014/main" id="{33E5408E-5BD1-7AF9-5A56-6B5DC73EB8ED}"/>
              </a:ext>
            </a:extLst>
          </p:cNvPr>
          <p:cNvSpPr/>
          <p:nvPr/>
        </p:nvSpPr>
        <p:spPr>
          <a:xfrm>
            <a:off x="8779387" y="4760847"/>
            <a:ext cx="718181" cy="393291"/>
          </a:xfrm>
          <a:prstGeom prst="ellips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800" b="1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410273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complete fetch expression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72" y="1172311"/>
            <a:ext cx="11516239" cy="4955354"/>
          </a:xfrm>
        </p:spPr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C18025-8D42-4680-9BCA-1C8CD9CE66E8}"/>
              </a:ext>
            </a:extLst>
          </p:cNvPr>
          <p:cNvSpPr txBox="1"/>
          <p:nvPr/>
        </p:nvSpPr>
        <p:spPr>
          <a:xfrm>
            <a:off x="705391" y="1303916"/>
            <a:ext cx="9705706" cy="53553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useEffect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(()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fetch(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'http://localhost:4000/blogs'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.then(res =&gt; {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res.ok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Error(</a:t>
            </a:r>
            <a:r>
              <a:rPr lang="en-GB" b="1" dirty="0">
                <a:solidFill>
                  <a:srgbClr val="A31515"/>
                </a:solidFill>
                <a:latin typeface="Consolas" panose="020B0609020204030204" pitchFamily="49" charset="0"/>
              </a:rPr>
              <a:t>'Could not get data for that resource.'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}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res.json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}).then(data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		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setBlogs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	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setError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		 	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setIsLoading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}).catch( err =&gt;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	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setError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err.message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});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}, []);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5869105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A7E4D0-9FC2-46C9-BB4B-1F0679D06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ROUTING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77DE44-50C7-4153-869D-63C26C3BAA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sz="2000" b="1" dirty="0"/>
              <a:t>In this part you will implement routing for your application.</a:t>
            </a:r>
          </a:p>
          <a:p>
            <a:endParaRPr lang="en-GB" sz="20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9D9B2A-A6DC-49E8-918B-F0A97B4E2B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41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5212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43EEBD-367C-6C4C-980B-8D0A344A2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routing works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B7BC2E-8BD7-651B-94B4-0DEED405F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8497" y="1105447"/>
            <a:ext cx="5391150" cy="5143500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A74757A4-6C8E-1698-F2B4-13E990E495D7}"/>
              </a:ext>
            </a:extLst>
          </p:cNvPr>
          <p:cNvSpPr/>
          <p:nvPr/>
        </p:nvSpPr>
        <p:spPr>
          <a:xfrm>
            <a:off x="888274" y="1515291"/>
            <a:ext cx="2808515" cy="1410789"/>
          </a:xfrm>
          <a:prstGeom prst="cloudCallout">
            <a:avLst>
              <a:gd name="adj1" fmla="val 75911"/>
              <a:gd name="adj2" fmla="val -28241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Web server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AE2D29-8AC7-5532-C356-6889FDE787BA}"/>
              </a:ext>
            </a:extLst>
          </p:cNvPr>
          <p:cNvSpPr txBox="1"/>
          <p:nvPr/>
        </p:nvSpPr>
        <p:spPr>
          <a:xfrm>
            <a:off x="383366" y="5559951"/>
            <a:ext cx="3979628" cy="914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rtlCol="0" anchor="t" anchorCtr="0">
            <a:normAutofit/>
          </a:bodyPr>
          <a:lstStyle/>
          <a:p>
            <a:pPr algn="l"/>
            <a:r>
              <a:rPr lang="en-GB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https://www.qa.com/blogs/</a:t>
            </a:r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https://www.qa.com/blogs/list</a:t>
            </a:r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https://www.qa.com/blogs/new</a:t>
            </a:r>
          </a:p>
          <a:p>
            <a:endParaRPr lang="en-GB" dirty="0"/>
          </a:p>
          <a:p>
            <a:pPr algn="l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75613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13 – Routing.  Create navigation module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317166"/>
            <a:ext cx="11505099" cy="53553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import { Link } from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"react-router-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dom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MainNavigation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	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ul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to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'/'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All 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to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'/new-blog'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New 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ul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export default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MainNavigation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816CA61E-EFF5-4883-9328-75ECD6A51CC3}"/>
              </a:ext>
            </a:extLst>
          </p:cNvPr>
          <p:cNvSpPr/>
          <p:nvPr/>
        </p:nvSpPr>
        <p:spPr>
          <a:xfrm>
            <a:off x="8739051" y="4271555"/>
            <a:ext cx="2965269" cy="666205"/>
          </a:xfrm>
          <a:prstGeom prst="wedgeRoundRectCallout">
            <a:avLst>
              <a:gd name="adj1" fmla="val -62855"/>
              <a:gd name="adj2" fmla="val -28125"/>
              <a:gd name="adj3" fmla="val 16667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rgbClr val="C00000"/>
                </a:solidFill>
              </a:rPr>
              <a:t>We will write code for creating new blogs later</a:t>
            </a:r>
          </a:p>
        </p:txBody>
      </p:sp>
    </p:spTree>
    <p:extLst>
      <p:ext uri="{BB962C8B-B14F-4D97-AF65-F5344CB8AC3E}">
        <p14:creationId xmlns:p14="http://schemas.microsoft.com/office/powerpoint/2010/main" val="12988017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14 – Routing.  Modify index.js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317166"/>
            <a:ext cx="9744899" cy="45243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import React from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'react'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import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ReactDOM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from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'react-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dom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import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'./index.css'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import App from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'./App'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import {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BrowserRouter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} from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'react-router-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dom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ReactDOM.render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React.StrictMode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BrowserRouter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App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BrowserRouter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,</a:t>
            </a:r>
          </a:p>
          <a:p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React.StrictMode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document.getElementById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'root'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5985E3-C224-47FA-97AF-412A38C65AFF}"/>
              </a:ext>
            </a:extLst>
          </p:cNvPr>
          <p:cNvSpPr/>
          <p:nvPr/>
        </p:nvSpPr>
        <p:spPr>
          <a:xfrm>
            <a:off x="718431" y="3766357"/>
            <a:ext cx="2821577" cy="1014648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1030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15 – Routing.  Modify App.js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317166"/>
            <a:ext cx="9744899" cy="36933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		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MainNavigation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'/'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"/new-blog"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NewBlog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"/new"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NewBlog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		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	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7D43137D-79B4-45EC-9BE7-924969FDD5AB}"/>
              </a:ext>
            </a:extLst>
          </p:cNvPr>
          <p:cNvSpPr/>
          <p:nvPr/>
        </p:nvSpPr>
        <p:spPr>
          <a:xfrm>
            <a:off x="8614954" y="3862340"/>
            <a:ext cx="3253975" cy="618220"/>
          </a:xfrm>
          <a:prstGeom prst="wedgeRoundRectCallout">
            <a:avLst>
              <a:gd name="adj1" fmla="val -62855"/>
              <a:gd name="adj2" fmla="val -28125"/>
              <a:gd name="adj3" fmla="val 16667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rgbClr val="C00000"/>
                </a:solidFill>
              </a:rPr>
              <a:t>We will write the </a:t>
            </a:r>
            <a:r>
              <a:rPr lang="en-GB" sz="1600" b="1" dirty="0" err="1">
                <a:solidFill>
                  <a:srgbClr val="C00000"/>
                </a:solidFill>
              </a:rPr>
              <a:t>NewBlog</a:t>
            </a:r>
            <a:r>
              <a:rPr lang="en-GB" sz="1600" b="1" dirty="0">
                <a:solidFill>
                  <a:srgbClr val="C00000"/>
                </a:solidFill>
              </a:rPr>
              <a:t> component later</a:t>
            </a:r>
          </a:p>
        </p:txBody>
      </p:sp>
    </p:spTree>
    <p:extLst>
      <p:ext uri="{BB962C8B-B14F-4D97-AF65-F5344CB8AC3E}">
        <p14:creationId xmlns:p14="http://schemas.microsoft.com/office/powerpoint/2010/main" val="21456925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16 – Routing with parameters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317166"/>
            <a:ext cx="9744899" cy="3970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		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MainNavigation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'/'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"/new-blog"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NewBlog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"/new"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NewBlog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qa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/pics/:id"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QAPics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		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	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7FE463A-C9C5-427B-9969-110CBB534743}"/>
              </a:ext>
            </a:extLst>
          </p:cNvPr>
          <p:cNvSpPr/>
          <p:nvPr/>
        </p:nvSpPr>
        <p:spPr>
          <a:xfrm>
            <a:off x="8614954" y="4162789"/>
            <a:ext cx="2965269" cy="866414"/>
          </a:xfrm>
          <a:prstGeom prst="wedgeRoundRectCallout">
            <a:avLst>
              <a:gd name="adj1" fmla="val -57569"/>
              <a:gd name="adj2" fmla="val -50740"/>
              <a:gd name="adj3" fmla="val 16667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rgbClr val="C00000"/>
                </a:solidFill>
              </a:rPr>
              <a:t>We will write the </a:t>
            </a:r>
            <a:r>
              <a:rPr lang="en-GB" sz="1600" b="1" dirty="0" err="1">
                <a:solidFill>
                  <a:srgbClr val="C00000"/>
                </a:solidFill>
              </a:rPr>
              <a:t>QAPics</a:t>
            </a:r>
            <a:r>
              <a:rPr lang="en-GB" sz="1600" b="1" dirty="0">
                <a:solidFill>
                  <a:srgbClr val="C00000"/>
                </a:solidFill>
              </a:rPr>
              <a:t> component later</a:t>
            </a:r>
          </a:p>
        </p:txBody>
      </p:sp>
    </p:spTree>
    <p:extLst>
      <p:ext uri="{BB962C8B-B14F-4D97-AF65-F5344CB8AC3E}">
        <p14:creationId xmlns:p14="http://schemas.microsoft.com/office/powerpoint/2010/main" val="3586644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17 – Not found component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317166"/>
            <a:ext cx="9744899" cy="3970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		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MainNavigation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'/'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"/new-blog"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NewBlog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"/new"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NewBlog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qa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/pics/:id"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QAPics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"*"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NotFound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	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7FE463A-C9C5-427B-9969-110CBB534743}"/>
              </a:ext>
            </a:extLst>
          </p:cNvPr>
          <p:cNvSpPr/>
          <p:nvPr/>
        </p:nvSpPr>
        <p:spPr>
          <a:xfrm>
            <a:off x="8301443" y="4345670"/>
            <a:ext cx="2965269" cy="866414"/>
          </a:xfrm>
          <a:prstGeom prst="wedgeRoundRectCallout">
            <a:avLst>
              <a:gd name="adj1" fmla="val -57569"/>
              <a:gd name="adj2" fmla="val -50740"/>
              <a:gd name="adj3" fmla="val 16667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rgbClr val="C00000"/>
                </a:solidFill>
              </a:rPr>
              <a:t>We will write the </a:t>
            </a:r>
            <a:r>
              <a:rPr lang="en-GB" sz="1600" b="1" dirty="0" err="1">
                <a:solidFill>
                  <a:srgbClr val="C00000"/>
                </a:solidFill>
              </a:rPr>
              <a:t>NotFound</a:t>
            </a:r>
            <a:r>
              <a:rPr lang="en-GB" sz="1600" b="1" dirty="0">
                <a:solidFill>
                  <a:srgbClr val="C00000"/>
                </a:solidFill>
              </a:rPr>
              <a:t> component later</a:t>
            </a:r>
          </a:p>
        </p:txBody>
      </p:sp>
    </p:spTree>
    <p:extLst>
      <p:ext uri="{BB962C8B-B14F-4D97-AF65-F5344CB8AC3E}">
        <p14:creationId xmlns:p14="http://schemas.microsoft.com/office/powerpoint/2010/main" val="18326119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18 – Create the </a:t>
            </a:r>
            <a:r>
              <a:rPr lang="en-GB" dirty="0" err="1"/>
              <a:t>NotFound</a:t>
            </a:r>
            <a:r>
              <a:rPr lang="en-GB" dirty="0"/>
              <a:t> component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317166"/>
            <a:ext cx="9744899" cy="34163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Link }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"react-router-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dom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NotFound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Sorry page not found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to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back to home...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NotFound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9729936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19 – Create the </a:t>
            </a:r>
            <a:r>
              <a:rPr lang="en-GB" dirty="0" err="1"/>
              <a:t>QAPics</a:t>
            </a:r>
            <a:r>
              <a:rPr lang="en-GB" dirty="0"/>
              <a:t> component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90" y="1317166"/>
            <a:ext cx="9744899" cy="50783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useParams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}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"react-router-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dom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. . .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QAPics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(props)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id }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useParams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    var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pic;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(Number(id) === 1)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pic =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"/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src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/pic1.png"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(Number(id) === 2)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pic =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"/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src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/pic2.png"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h3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This is picture number: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{id}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h3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	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{pic &amp;&amp; 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={pic} /&gt;}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	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QAPics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27778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F04B03-2EC2-4931-BE8A-F0FFB7DCBD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JSX</a:t>
            </a:r>
          </a:p>
          <a:p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C021-FAA3-4CDA-8E58-328B214C4B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87166" y="563672"/>
            <a:ext cx="6253873" cy="4880478"/>
          </a:xfrm>
        </p:spPr>
        <p:txBody>
          <a:bodyPr/>
          <a:lstStyle/>
          <a:p>
            <a:r>
              <a:rPr lang="en-GB" sz="2400" b="1" dirty="0"/>
              <a:t>JS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37B5E6-DDEC-4E22-BEA0-BA622EEDFE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3399" y="3016899"/>
            <a:ext cx="6253873" cy="2626181"/>
          </a:xfrm>
        </p:spPr>
        <p:txBody>
          <a:bodyPr/>
          <a:lstStyle/>
          <a:p>
            <a:r>
              <a:rPr lang="en-GB" sz="2400" b="1" dirty="0">
                <a:latin typeface="+mn-lt"/>
              </a:rPr>
              <a:t>JSX</a:t>
            </a:r>
            <a:br>
              <a:rPr lang="en-GB" sz="2400" b="1" dirty="0">
                <a:latin typeface="+mn-lt"/>
              </a:rPr>
            </a:br>
            <a:br>
              <a:rPr lang="en-GB" sz="2400" b="1" dirty="0">
                <a:latin typeface="+mn-lt"/>
              </a:rPr>
            </a:br>
            <a:br>
              <a:rPr lang="en-GB" sz="2400" b="1" dirty="0">
                <a:latin typeface="+mn-lt"/>
              </a:rPr>
            </a:br>
            <a:endParaRPr lang="en-GB" sz="2400" b="1" dirty="0"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D7A5F0-B32A-406F-A8D9-9E4D3ACB8DED}"/>
              </a:ext>
            </a:extLst>
          </p:cNvPr>
          <p:cNvSpPr txBox="1"/>
          <p:nvPr/>
        </p:nvSpPr>
        <p:spPr>
          <a:xfrm>
            <a:off x="4587167" y="972862"/>
            <a:ext cx="7142378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sysDate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newDate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Date();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document.getElementById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'dob'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innerHTML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newDate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5487DE-A2BA-4ED3-8538-EBAD5AB98060}"/>
              </a:ext>
            </a:extLst>
          </p:cNvPr>
          <p:cNvSpPr txBox="1"/>
          <p:nvPr/>
        </p:nvSpPr>
        <p:spPr>
          <a:xfrm>
            <a:off x="5391839" y="3484786"/>
            <a:ext cx="5495618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SysDate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newDate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Date();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newDate.toString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()}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0382410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20 – Create a new blog      </a:t>
            </a:r>
            <a:r>
              <a:rPr lang="en-GB" sz="3200" dirty="0"/>
              <a:t>(slide 1/2)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684160" y="1367059"/>
            <a:ext cx="9744899" cy="50783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(props)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title,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setTitle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} = useState(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body,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setBody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} = useState(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titleRef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bodyRef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history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useNavigate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submitHandler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(event)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event.preventDefault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data =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title: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titleRef.current.value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author: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authorRef.current.value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body: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bodyRef.current.value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};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addBlog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2B737A5-0AA8-4BF7-94DF-1A6942E26B48}"/>
              </a:ext>
            </a:extLst>
          </p:cNvPr>
          <p:cNvSpPr/>
          <p:nvPr/>
        </p:nvSpPr>
        <p:spPr>
          <a:xfrm>
            <a:off x="8255726" y="5430961"/>
            <a:ext cx="2904316" cy="47679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Imports missing</a:t>
            </a:r>
          </a:p>
        </p:txBody>
      </p:sp>
    </p:spTree>
    <p:extLst>
      <p:ext uri="{BB962C8B-B14F-4D97-AF65-F5344CB8AC3E}">
        <p14:creationId xmlns:p14="http://schemas.microsoft.com/office/powerpoint/2010/main" val="41601027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21 – Create a new blog…      </a:t>
            </a:r>
            <a:r>
              <a:rPr lang="en-GB" sz="3200" dirty="0"/>
              <a:t>(slide 2/2)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89" y="1317166"/>
            <a:ext cx="11612887" cy="50783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addBlog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(data)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fetch(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'http://localhost:4000/blogs'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method: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'POST'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body: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JSON.stringify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(data),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headers: {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'Content-Type'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'application/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json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}).then(() =&gt; { history(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'/'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});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Card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form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onSubmit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submitHandler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Title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input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type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"text"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value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={title}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titleRef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Author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input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type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"text"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value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Body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label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input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type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"text"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value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={body}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bodyRef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Add 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button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form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Card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63FAA6C-087B-42EE-9E15-9E00436A9A02}"/>
              </a:ext>
            </a:extLst>
          </p:cNvPr>
          <p:cNvSpPr/>
          <p:nvPr/>
        </p:nvSpPr>
        <p:spPr>
          <a:xfrm>
            <a:off x="8921931" y="5904418"/>
            <a:ext cx="2904316" cy="47679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Imports missing</a:t>
            </a:r>
          </a:p>
        </p:txBody>
      </p:sp>
    </p:spTree>
    <p:extLst>
      <p:ext uri="{BB962C8B-B14F-4D97-AF65-F5344CB8AC3E}">
        <p14:creationId xmlns:p14="http://schemas.microsoft.com/office/powerpoint/2010/main" val="24039289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22 – What is Context?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Context is a mechanism to share data </a:t>
            </a:r>
            <a:r>
              <a:rPr lang="en-GB" b="1" dirty="0" err="1"/>
              <a:t>amongs</a:t>
            </a:r>
            <a:r>
              <a:rPr lang="en-GB" b="1" dirty="0"/>
              <a:t> multiple components</a:t>
            </a:r>
          </a:p>
          <a:p>
            <a:r>
              <a:rPr lang="en-GB" b="1" dirty="0"/>
              <a:t>It is sometimes difficult to pass data using props</a:t>
            </a:r>
          </a:p>
          <a:p>
            <a:r>
              <a:rPr lang="en-GB" b="1" dirty="0"/>
              <a:t>In particular when data must be transferred along a long tree of components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r>
              <a:rPr lang="en-GB" b="1" dirty="0"/>
              <a:t>For example, Component-A wants to pass data to component-B which is then shared with C.</a:t>
            </a:r>
          </a:p>
          <a:p>
            <a:endParaRPr lang="en-GB" b="1" dirty="0"/>
          </a:p>
          <a:p>
            <a:r>
              <a:rPr lang="en-GB" b="1" dirty="0"/>
              <a:t>Be careful what type of data you pass. </a:t>
            </a:r>
          </a:p>
          <a:p>
            <a:r>
              <a:rPr lang="en-GB" b="1" dirty="0"/>
              <a:t>Keep data local and try to pass it using props whenever possible.</a:t>
            </a:r>
          </a:p>
          <a:p>
            <a:r>
              <a:rPr lang="en-GB" b="1" dirty="0"/>
              <a:t>Global data has a bad side-effect!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12227FA-9842-4423-92AC-781F60FD82FC}"/>
              </a:ext>
            </a:extLst>
          </p:cNvPr>
          <p:cNvSpPr/>
          <p:nvPr/>
        </p:nvSpPr>
        <p:spPr>
          <a:xfrm>
            <a:off x="1632857" y="2795451"/>
            <a:ext cx="1201783" cy="1136469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/>
              <a:t>A</a:t>
            </a:r>
            <a:endParaRPr lang="en-GB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9718443-83E4-4858-ABC5-5D836C58C99A}"/>
              </a:ext>
            </a:extLst>
          </p:cNvPr>
          <p:cNvSpPr/>
          <p:nvPr/>
        </p:nvSpPr>
        <p:spPr>
          <a:xfrm>
            <a:off x="3668489" y="2860765"/>
            <a:ext cx="1201783" cy="1136469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/>
              <a:t>B</a:t>
            </a:r>
            <a:endParaRPr lang="en-GB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363907-8286-4172-9CFA-F3E893E2536C}"/>
              </a:ext>
            </a:extLst>
          </p:cNvPr>
          <p:cNvSpPr/>
          <p:nvPr/>
        </p:nvSpPr>
        <p:spPr>
          <a:xfrm>
            <a:off x="5586550" y="2795451"/>
            <a:ext cx="1201783" cy="1136469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/>
              <a:t>C</a:t>
            </a:r>
            <a:endParaRPr lang="en-GB" b="1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480F781F-F6FF-4CE6-A365-7F4097ABEAC9}"/>
              </a:ext>
            </a:extLst>
          </p:cNvPr>
          <p:cNvSpPr/>
          <p:nvPr/>
        </p:nvSpPr>
        <p:spPr>
          <a:xfrm>
            <a:off x="3004456" y="3187336"/>
            <a:ext cx="535577" cy="444137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7CB78B2-2D84-4FC3-84F3-6209AE6598B9}"/>
              </a:ext>
            </a:extLst>
          </p:cNvPr>
          <p:cNvSpPr/>
          <p:nvPr/>
        </p:nvSpPr>
        <p:spPr>
          <a:xfrm>
            <a:off x="4960622" y="3189512"/>
            <a:ext cx="535577" cy="444137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7664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23 – Create and using Context data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89" y="1317166"/>
            <a:ext cx="10437231" cy="369332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// in this example we will pass a theme name to all the components under App.js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AC915-044B-4400-8F74-555C0AA746E9}"/>
              </a:ext>
            </a:extLst>
          </p:cNvPr>
          <p:cNvSpPr txBox="1"/>
          <p:nvPr/>
        </p:nvSpPr>
        <p:spPr>
          <a:xfrm>
            <a:off x="369021" y="1845779"/>
            <a:ext cx="10420899" cy="480131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[theme,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setTheme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 = useState("spring");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AppContext.Provider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value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={{ theme }}&gt;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MainNavigation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'/'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Blogs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"/new-blog"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NewBlog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"/new"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NewBlog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"/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qa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/pics/:id"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QAPics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path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"*"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element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={&lt;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NotFound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/&gt;}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Routes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AppContext.Provider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)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2685714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56E2C-A2AD-4818-B778-8AC514FE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24 – Getting values from Context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EBAADC-86B8-4E1A-8CAE-EB4C615E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B742C-6F8C-47D1-AE6D-01334B42265B}"/>
              </a:ext>
            </a:extLst>
          </p:cNvPr>
          <p:cNvSpPr txBox="1"/>
          <p:nvPr/>
        </p:nvSpPr>
        <p:spPr>
          <a:xfrm>
            <a:off x="352689" y="1317166"/>
            <a:ext cx="10437231" cy="369332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// let's get the theme's value from the Context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AC915-044B-4400-8F74-555C0AA746E9}"/>
              </a:ext>
            </a:extLst>
          </p:cNvPr>
          <p:cNvSpPr txBox="1"/>
          <p:nvPr/>
        </p:nvSpPr>
        <p:spPr>
          <a:xfrm>
            <a:off x="369021" y="1845779"/>
            <a:ext cx="10420899" cy="480131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Link }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"react-router-</a:t>
            </a:r>
            <a:r>
              <a:rPr lang="en-GB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dom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useContext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}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"react"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AppContext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}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"./context"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MainNavigation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 theme } = 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useContext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AppContext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800" b="1" dirty="0">
                <a:solidFill>
                  <a:srgbClr val="555555"/>
                </a:solidFill>
                <a:latin typeface="Consolas" panose="020B0609020204030204" pitchFamily="49" charset="0"/>
              </a:rPr>
              <a:t>Theme name is 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{theme}&lt;/</a:t>
            </a:r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8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200" dirty="0" err="1">
                <a:solidFill>
                  <a:srgbClr val="800000"/>
                </a:solidFill>
                <a:latin typeface="Consolas" panose="020B0609020204030204" pitchFamily="49" charset="0"/>
              </a:rPr>
              <a:t>ul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li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FF0000"/>
                </a:solidFill>
                <a:latin typeface="Consolas" panose="020B0609020204030204" pitchFamily="49" charset="0"/>
              </a:rPr>
              <a:t>to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200" dirty="0">
                <a:solidFill>
                  <a:srgbClr val="0000FF"/>
                </a:solidFill>
                <a:latin typeface="Consolas" panose="020B0609020204030204" pitchFamily="49" charset="0"/>
              </a:rPr>
              <a:t>'/'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All blogs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li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li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FF0000"/>
                </a:solidFill>
                <a:latin typeface="Consolas" panose="020B0609020204030204" pitchFamily="49" charset="0"/>
              </a:rPr>
              <a:t>to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GB" sz="1200" dirty="0">
                <a:solidFill>
                  <a:srgbClr val="0000FF"/>
                </a:solidFill>
                <a:latin typeface="Consolas" panose="020B0609020204030204" pitchFamily="49" charset="0"/>
              </a:rPr>
              <a:t>'/new-blog'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New blog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li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200" dirty="0" err="1">
                <a:solidFill>
                  <a:srgbClr val="800000"/>
                </a:solidFill>
                <a:latin typeface="Consolas" panose="020B0609020204030204" pitchFamily="49" charset="0"/>
              </a:rPr>
              <a:t>ul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200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&gt;)</a:t>
            </a:r>
          </a:p>
          <a:p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370260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285" y="2003463"/>
            <a:ext cx="5627171" cy="2277604"/>
          </a:xfrm>
        </p:spPr>
        <p:txBody>
          <a:bodyPr anchor="t"/>
          <a:lstStyle/>
          <a:p>
            <a:r>
              <a:rPr lang="en-GB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1433" y="2835539"/>
            <a:ext cx="5744567" cy="1186921"/>
          </a:xfrm>
        </p:spPr>
        <p:txBody>
          <a:bodyPr/>
          <a:lstStyle/>
          <a:p>
            <a:r>
              <a:rPr lang="en-GB" b="1" dirty="0">
                <a:solidFill>
                  <a:srgbClr val="004050"/>
                </a:solidFill>
              </a:rPr>
              <a:t>In this course, you learned how to: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4050"/>
                </a:solidFill>
              </a:rPr>
              <a:t>Create React components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4050"/>
                </a:solidFill>
              </a:rPr>
              <a:t>Perform some simple tests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4050"/>
                </a:solidFill>
              </a:rPr>
              <a:t>Think in React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4050"/>
                </a:solidFill>
              </a:rPr>
              <a:t>Add state and props to an application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4050"/>
                </a:solidFill>
              </a:rPr>
              <a:t>Add inverse data flow to an application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4050"/>
                </a:solidFill>
              </a:rPr>
              <a:t>Use some common React hooks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4050"/>
                </a:solidFill>
              </a:rPr>
              <a:t>Use external services to provide data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4050"/>
                </a:solidFill>
              </a:rPr>
              <a:t>Set up a single page application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4050"/>
                </a:solidFill>
              </a:rPr>
              <a:t>Use context and reducers</a:t>
            </a:r>
          </a:p>
          <a:p>
            <a:endParaRPr lang="en-GB" b="1" dirty="0">
              <a:solidFill>
                <a:srgbClr val="004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0127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Hope you enjoyed this training course.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5300" y="5768975"/>
            <a:ext cx="5627171" cy="70584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15000"/>
              <a:buFontTx/>
              <a:buNone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3556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3"/>
              </a:buBlip>
              <a:tabLst/>
              <a:defRPr sz="1800" b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3556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3"/>
              </a:buBlip>
              <a:tabLst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3556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20000"/>
              <a:buFontTx/>
              <a:buBlip>
                <a:blip r:embed="rId3"/>
              </a:buBlip>
              <a:tabLst/>
              <a:defRPr sz="1800" b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3556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50"/>
              </a:spcAft>
              <a:buSzPct val="125000"/>
              <a:buFontTx/>
              <a:buBlip>
                <a:blip r:embed="rId3"/>
              </a:buBlip>
              <a:tabLst/>
              <a:defRPr sz="1800" b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4440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E88ACE-0229-4980-8F50-EF22C3CA81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React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CDF54-5F08-4A2D-B9B7-B1FD589C1A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49457" y="533120"/>
            <a:ext cx="5803900" cy="4094163"/>
          </a:xfrm>
        </p:spPr>
        <p:txBody>
          <a:bodyPr/>
          <a:lstStyle/>
          <a:p>
            <a:r>
              <a:rPr lang="en-GB" sz="2400" b="1" dirty="0"/>
              <a:t>Function component: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6425FFC-00B5-40C4-9F26-2AA2FC671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09995" y="410964"/>
            <a:ext cx="6031044" cy="4094163"/>
          </a:xfrm>
        </p:spPr>
        <p:txBody>
          <a:bodyPr/>
          <a:lstStyle/>
          <a:p>
            <a:r>
              <a:rPr lang="en-GB" sz="1800" dirty="0">
                <a:latin typeface="+mn-lt"/>
              </a:rPr>
              <a:t>Reusable components written as  a function</a:t>
            </a:r>
            <a:br>
              <a:rPr lang="en-GB" sz="1800" dirty="0">
                <a:latin typeface="+mn-lt"/>
              </a:rPr>
            </a:br>
            <a:br>
              <a:rPr lang="en-GB" sz="1800" dirty="0">
                <a:latin typeface="+mn-lt"/>
              </a:rPr>
            </a:br>
            <a:br>
              <a:rPr lang="en-GB" sz="1800" dirty="0">
                <a:latin typeface="+mn-lt"/>
              </a:rPr>
            </a:br>
            <a:br>
              <a:rPr lang="en-GB" sz="1800" dirty="0">
                <a:latin typeface="+mn-lt"/>
              </a:rPr>
            </a:br>
            <a:endParaRPr lang="en-GB" sz="1800" dirty="0"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758CEC-BDC9-4360-9B97-F0A17165F239}"/>
              </a:ext>
            </a:extLst>
          </p:cNvPr>
          <p:cNvSpPr txBox="1"/>
          <p:nvPr/>
        </p:nvSpPr>
        <p:spPr>
          <a:xfrm>
            <a:off x="4809995" y="1764961"/>
            <a:ext cx="3863936" cy="2862322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SysTime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newDate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Date();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GB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newDate.toString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()}</a:t>
            </a:r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);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export</a:t>
            </a:r>
            <a:r>
              <a:rPr lang="en-GB" sz="1600" b="1" dirty="0">
                <a:solidFill>
                  <a:srgbClr val="CC99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default </a:t>
            </a:r>
            <a:r>
              <a:rPr lang="en-GB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SysTime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sz="16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D1FA2A-FDE5-4BC4-AE77-22B22671F30C}"/>
              </a:ext>
            </a:extLst>
          </p:cNvPr>
          <p:cNvSpPr txBox="1"/>
          <p:nvPr/>
        </p:nvSpPr>
        <p:spPr>
          <a:xfrm>
            <a:off x="8100404" y="3781834"/>
            <a:ext cx="3524149" cy="20313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SysTime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"./</a:t>
            </a:r>
            <a:r>
              <a:rPr lang="en-GB" sz="14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SysTime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App()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   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SysTime</a:t>
            </a:r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GB" sz="1400" b="1" dirty="0">
              <a:solidFill>
                <a:srgbClr val="555555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555555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)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Oval 8">
            <a:hlinkClick r:id="rId3"/>
            <a:extLst>
              <a:ext uri="{FF2B5EF4-FFF2-40B4-BE49-F238E27FC236}">
                <a16:creationId xmlns:a16="http://schemas.microsoft.com/office/drawing/2014/main" id="{5E0CCF61-DC5D-8CE0-25B5-42EF83371CEF}"/>
              </a:ext>
            </a:extLst>
          </p:cNvPr>
          <p:cNvSpPr/>
          <p:nvPr/>
        </p:nvSpPr>
        <p:spPr>
          <a:xfrm>
            <a:off x="10895572" y="6027945"/>
            <a:ext cx="718181" cy="393291"/>
          </a:xfrm>
          <a:prstGeom prst="ellips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800" b="1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29874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134CA-5985-BA49-9C02-839B814624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Let's learn by example</a:t>
            </a:r>
          </a:p>
        </p:txBody>
      </p:sp>
    </p:spTree>
    <p:extLst>
      <p:ext uri="{BB962C8B-B14F-4D97-AF65-F5344CB8AC3E}">
        <p14:creationId xmlns:p14="http://schemas.microsoft.com/office/powerpoint/2010/main" val="2495998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3B8648-C0CA-4C82-998D-A9D01E9775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Getting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ED285-320B-451B-972B-C34B10A5E9F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14948" y="1428364"/>
            <a:ext cx="7737565" cy="507693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In this part you will create </a:t>
            </a:r>
          </a:p>
          <a:p>
            <a:pPr marL="637196" lvl="1" indent="-457200"/>
            <a:r>
              <a:rPr lang="en-GB" sz="2400" dirty="0"/>
              <a:t>a new </a:t>
            </a:r>
            <a:r>
              <a:rPr lang="en-GB" sz="2400" b="1" i="1" dirty="0"/>
              <a:t>blogs </a:t>
            </a:r>
            <a:r>
              <a:rPr lang="en-GB" sz="2400" dirty="0"/>
              <a:t>app</a:t>
            </a:r>
          </a:p>
          <a:p>
            <a:pPr marL="637196" lvl="1" indent="-457200"/>
            <a:r>
              <a:rPr lang="en-GB" sz="2400" dirty="0"/>
              <a:t>install the required modules</a:t>
            </a:r>
          </a:p>
          <a:p>
            <a:pPr marL="637196" lvl="1" indent="-457200"/>
            <a:r>
              <a:rPr lang="en-GB" sz="2400" dirty="0"/>
              <a:t>Create a new React app</a:t>
            </a:r>
          </a:p>
          <a:p>
            <a:pPr marL="637196" lvl="1" indent="-457200"/>
            <a:r>
              <a:rPr lang="en-GB" sz="2400" dirty="0"/>
              <a:t>Open the app in vs-code</a:t>
            </a:r>
          </a:p>
          <a:p>
            <a:pPr marL="637196" lvl="1" indent="-457200"/>
            <a:r>
              <a:rPr lang="en-GB" sz="2400" dirty="0"/>
              <a:t>Open a Command  Window (</a:t>
            </a:r>
            <a:r>
              <a:rPr lang="en-GB" sz="2400" b="1" dirty="0"/>
              <a:t>Ctrl-'</a:t>
            </a:r>
            <a:r>
              <a:rPr lang="en-GB" sz="2400" dirty="0"/>
              <a:t>)</a:t>
            </a:r>
          </a:p>
          <a:p>
            <a:pPr marL="637196" lvl="1" indent="-457200"/>
            <a:r>
              <a:rPr lang="en-GB" sz="2400" dirty="0"/>
              <a:t>Run your app  (</a:t>
            </a:r>
            <a:r>
              <a:rPr lang="en-GB" sz="2400" b="1" dirty="0" err="1">
                <a:solidFill>
                  <a:srgbClr val="C00000"/>
                </a:solidFill>
              </a:rPr>
              <a:t>npm</a:t>
            </a:r>
            <a:r>
              <a:rPr lang="en-GB" sz="2400" b="1" dirty="0"/>
              <a:t> start</a:t>
            </a:r>
            <a:r>
              <a:rPr lang="en-GB" sz="24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GB" sz="2400" dirty="0"/>
          </a:p>
          <a:p>
            <a:pPr marL="342900" indent="-342900">
              <a:buFont typeface="+mj-lt"/>
              <a:buAutoNum type="arabicPeriod"/>
            </a:pPr>
            <a:endParaRPr lang="en-GB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D70835-E1C6-45C8-8C57-3B2A4280BF9A}"/>
              </a:ext>
            </a:extLst>
          </p:cNvPr>
          <p:cNvSpPr txBox="1"/>
          <p:nvPr/>
        </p:nvSpPr>
        <p:spPr>
          <a:xfrm>
            <a:off x="3046912" y="-3537009"/>
            <a:ext cx="609382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3200" b="1" dirty="0" err="1">
                <a:effectLst/>
                <a:latin typeface="Calibri" panose="020F0502020204030204" pitchFamily="34" charset="0"/>
              </a:rPr>
              <a:t>npm</a:t>
            </a:r>
            <a:r>
              <a:rPr lang="en-GB" sz="3200" b="1" dirty="0">
                <a:effectLst/>
                <a:latin typeface="Calibri" panose="020F0502020204030204" pitchFamily="34" charset="0"/>
              </a:rPr>
              <a:t> install -g </a:t>
            </a:r>
            <a:r>
              <a:rPr lang="en-GB" sz="3200" b="1" dirty="0" err="1">
                <a:effectLst/>
                <a:latin typeface="Calibri" panose="020F0502020204030204" pitchFamily="34" charset="0"/>
              </a:rPr>
              <a:t>npx</a:t>
            </a:r>
            <a:endParaRPr lang="en-GB" sz="32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3200" b="1" dirty="0" err="1">
                <a:effectLst/>
                <a:latin typeface="Calibri" panose="020F0502020204030204" pitchFamily="34" charset="0"/>
              </a:rPr>
              <a:t>npx</a:t>
            </a:r>
            <a:r>
              <a:rPr lang="en-GB" sz="3200" b="1" dirty="0">
                <a:effectLst/>
                <a:latin typeface="Calibri" panose="020F0502020204030204" pitchFamily="34" charset="0"/>
              </a:rPr>
              <a:t> create-react-app </a:t>
            </a:r>
            <a:r>
              <a:rPr lang="en-GB" sz="3200" b="1" dirty="0" err="1">
                <a:effectLst/>
                <a:latin typeface="Calibri" panose="020F0502020204030204" pitchFamily="34" charset="0"/>
              </a:rPr>
              <a:t>todo</a:t>
            </a:r>
            <a:endParaRPr lang="en-GB" sz="32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2800" b="1" dirty="0" err="1">
                <a:solidFill>
                  <a:srgbClr val="E0276A"/>
                </a:solidFill>
                <a:effectLst/>
                <a:latin typeface="Consolas" panose="020B0609020204030204" pitchFamily="49" charset="0"/>
              </a:rPr>
              <a:t>npm</a:t>
            </a:r>
            <a:r>
              <a:rPr lang="en-GB" sz="2800" b="1" dirty="0">
                <a:solidFill>
                  <a:srgbClr val="E0276A"/>
                </a:solidFill>
                <a:effectLst/>
                <a:latin typeface="Consolas" panose="020B0609020204030204" pitchFamily="49" charset="0"/>
              </a:rPr>
              <a:t> install </a:t>
            </a:r>
            <a:r>
              <a:rPr lang="en-GB" sz="2800" b="1" dirty="0"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react-router-</a:t>
            </a:r>
            <a:r>
              <a:rPr lang="en-GB" sz="2800" b="1" dirty="0" err="1"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dom</a:t>
            </a:r>
            <a:endParaRPr lang="en-GB" sz="2800" dirty="0">
              <a:effectLst/>
              <a:latin typeface="Consolas" panose="020B06090202040302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2800" b="1" dirty="0" err="1">
                <a:solidFill>
                  <a:srgbClr val="E0276A"/>
                </a:solidFill>
                <a:effectLst/>
                <a:latin typeface="Consolas" panose="020B0609020204030204" pitchFamily="49" charset="0"/>
              </a:rPr>
              <a:t>npm</a:t>
            </a:r>
            <a:r>
              <a:rPr lang="en-GB" sz="2800" b="1" dirty="0">
                <a:solidFill>
                  <a:srgbClr val="E0276A"/>
                </a:solidFill>
                <a:effectLst/>
                <a:latin typeface="Consolas" panose="020B0609020204030204" pitchFamily="49" charset="0"/>
              </a:rPr>
              <a:t> install</a:t>
            </a:r>
            <a:r>
              <a:rPr lang="en-GB" sz="3600" b="1" dirty="0">
                <a:effectLst/>
                <a:latin typeface="Calibri" panose="020F0502020204030204" pitchFamily="34" charset="0"/>
              </a:rPr>
              <a:t> -g </a:t>
            </a:r>
            <a:r>
              <a:rPr lang="en-GB" sz="3600" b="1" dirty="0" err="1">
                <a:effectLst/>
                <a:latin typeface="Calibri" panose="020F0502020204030204" pitchFamily="34" charset="0"/>
              </a:rPr>
              <a:t>json</a:t>
            </a:r>
            <a:r>
              <a:rPr lang="en-GB" sz="3600" b="1" dirty="0">
                <a:effectLst/>
                <a:latin typeface="Calibri" panose="020F0502020204030204" pitchFamily="34" charset="0"/>
              </a:rPr>
              <a:t>-server</a:t>
            </a:r>
            <a:endParaRPr lang="en-GB" sz="2000" dirty="0"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036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E07CA0-4800-461D-81BA-5265226E3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sz="2000" dirty="0"/>
              <a:t>Navigate to the folder where you want to place your code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dirty="0"/>
              <a:t>Open a Command Window (</a:t>
            </a:r>
            <a:r>
              <a:rPr lang="en-GB" sz="2000" b="1" dirty="0" err="1">
                <a:solidFill>
                  <a:srgbClr val="C00000"/>
                </a:solidFill>
                <a:latin typeface="+mn-lt"/>
              </a:rPr>
              <a:t>cmd</a:t>
            </a:r>
            <a:r>
              <a:rPr lang="en-GB" sz="2000" dirty="0"/>
              <a:t> for Terminal Window)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dirty="0"/>
              <a:t>Installed </a:t>
            </a:r>
            <a:r>
              <a:rPr lang="en-GB" sz="2000" b="1" dirty="0" err="1"/>
              <a:t>npx</a:t>
            </a:r>
            <a:r>
              <a:rPr lang="en-GB" sz="2000" dirty="0"/>
              <a:t> (do this only once)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dirty="0"/>
              <a:t>Create a new app called</a:t>
            </a:r>
            <a:r>
              <a:rPr lang="en-GB" sz="2400" dirty="0"/>
              <a:t> </a:t>
            </a:r>
            <a:r>
              <a:rPr lang="en-GB" sz="2400" b="1" dirty="0"/>
              <a:t>blogs</a:t>
            </a:r>
            <a:r>
              <a:rPr lang="en-GB" sz="2400" dirty="0"/>
              <a:t> </a:t>
            </a:r>
          </a:p>
          <a:p>
            <a:r>
              <a:rPr lang="en-GB" sz="2400" dirty="0"/>
              <a:t>					              </a:t>
            </a:r>
            <a:r>
              <a:rPr lang="en-GB" sz="2000" dirty="0"/>
              <a:t>(Capital letters are not allowed)</a:t>
            </a:r>
          </a:p>
          <a:p>
            <a:pPr marL="457200" indent="-457200">
              <a:buFont typeface="+mj-lt"/>
              <a:buAutoNum type="arabicPeriod" startAt="5"/>
            </a:pPr>
            <a:endParaRPr lang="en-GB" sz="2000" dirty="0"/>
          </a:p>
          <a:p>
            <a:pPr marL="457200" indent="-457200">
              <a:buFont typeface="+mj-lt"/>
              <a:buAutoNum type="arabicPeriod" startAt="5"/>
            </a:pPr>
            <a:r>
              <a:rPr lang="en-GB" sz="2000" dirty="0"/>
              <a:t>Open vs-code and load the project</a:t>
            </a:r>
            <a:br>
              <a:rPr lang="en-GB" sz="2000" dirty="0"/>
            </a:br>
            <a:endParaRPr lang="en-GB" sz="2000" dirty="0"/>
          </a:p>
          <a:p>
            <a:pPr marL="457200" indent="-457200">
              <a:buFont typeface="+mj-lt"/>
              <a:buAutoNum type="arabicPeriod" startAt="5"/>
            </a:pPr>
            <a:r>
              <a:rPr lang="en-GB" sz="2000" dirty="0"/>
              <a:t>Open a Terminal Window</a:t>
            </a:r>
          </a:p>
          <a:p>
            <a:endParaRPr lang="en-GB" sz="2000" dirty="0"/>
          </a:p>
          <a:p>
            <a:pPr marL="457200" indent="-457200">
              <a:buFont typeface="+mj-lt"/>
              <a:buAutoNum type="arabicPeriod" startAt="5"/>
            </a:pPr>
            <a:r>
              <a:rPr lang="en-GB" sz="2000" dirty="0"/>
              <a:t>Install the following modules which </a:t>
            </a:r>
            <a:br>
              <a:rPr lang="en-GB" sz="2000" dirty="0"/>
            </a:br>
            <a:r>
              <a:rPr lang="en-GB" sz="2000" dirty="0"/>
              <a:t>are needed later on</a:t>
            </a:r>
            <a:br>
              <a:rPr lang="en-GB" sz="2000" dirty="0"/>
            </a:br>
            <a:endParaRPr lang="en-GB" sz="500" dirty="0"/>
          </a:p>
          <a:p>
            <a:pPr marL="457200" indent="-457200">
              <a:buFont typeface="+mj-lt"/>
              <a:buAutoNum type="arabicPeriod" startAt="5"/>
            </a:pPr>
            <a:r>
              <a:rPr lang="en-GB" sz="2000" dirty="0"/>
              <a:t>Start the blogs app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6BB801D-664B-4575-904D-AB1B80A31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 these before we start coding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80C291-C1B3-4063-9582-CE2B4528CFC8}"/>
              </a:ext>
            </a:extLst>
          </p:cNvPr>
          <p:cNvSpPr txBox="1"/>
          <p:nvPr/>
        </p:nvSpPr>
        <p:spPr>
          <a:xfrm>
            <a:off x="5877722" y="4926827"/>
            <a:ext cx="4359730" cy="7078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38573166">
                  <a:custGeom>
                    <a:avLst/>
                    <a:gdLst>
                      <a:gd name="connsiteX0" fmla="*/ 0 w 5139147"/>
                      <a:gd name="connsiteY0" fmla="*/ 0 h 1569660"/>
                      <a:gd name="connsiteX1" fmla="*/ 673799 w 5139147"/>
                      <a:gd name="connsiteY1" fmla="*/ 0 h 1569660"/>
                      <a:gd name="connsiteX2" fmla="*/ 1347599 w 5139147"/>
                      <a:gd name="connsiteY2" fmla="*/ 0 h 1569660"/>
                      <a:gd name="connsiteX3" fmla="*/ 1918615 w 5139147"/>
                      <a:gd name="connsiteY3" fmla="*/ 0 h 1569660"/>
                      <a:gd name="connsiteX4" fmla="*/ 2386848 w 5139147"/>
                      <a:gd name="connsiteY4" fmla="*/ 0 h 1569660"/>
                      <a:gd name="connsiteX5" fmla="*/ 3060648 w 5139147"/>
                      <a:gd name="connsiteY5" fmla="*/ 0 h 1569660"/>
                      <a:gd name="connsiteX6" fmla="*/ 3631664 w 5139147"/>
                      <a:gd name="connsiteY6" fmla="*/ 0 h 1569660"/>
                      <a:gd name="connsiteX7" fmla="*/ 4151289 w 5139147"/>
                      <a:gd name="connsiteY7" fmla="*/ 0 h 1569660"/>
                      <a:gd name="connsiteX8" fmla="*/ 5139147 w 5139147"/>
                      <a:gd name="connsiteY8" fmla="*/ 0 h 1569660"/>
                      <a:gd name="connsiteX9" fmla="*/ 5139147 w 5139147"/>
                      <a:gd name="connsiteY9" fmla="*/ 476130 h 1569660"/>
                      <a:gd name="connsiteX10" fmla="*/ 5139147 w 5139147"/>
                      <a:gd name="connsiteY10" fmla="*/ 967957 h 1569660"/>
                      <a:gd name="connsiteX11" fmla="*/ 5139147 w 5139147"/>
                      <a:gd name="connsiteY11" fmla="*/ 1569660 h 1569660"/>
                      <a:gd name="connsiteX12" fmla="*/ 4670914 w 5139147"/>
                      <a:gd name="connsiteY12" fmla="*/ 1569660 h 1569660"/>
                      <a:gd name="connsiteX13" fmla="*/ 4151289 w 5139147"/>
                      <a:gd name="connsiteY13" fmla="*/ 1569660 h 1569660"/>
                      <a:gd name="connsiteX14" fmla="*/ 3734447 w 5139147"/>
                      <a:gd name="connsiteY14" fmla="*/ 1569660 h 1569660"/>
                      <a:gd name="connsiteX15" fmla="*/ 3214822 w 5139147"/>
                      <a:gd name="connsiteY15" fmla="*/ 1569660 h 1569660"/>
                      <a:gd name="connsiteX16" fmla="*/ 2746589 w 5139147"/>
                      <a:gd name="connsiteY16" fmla="*/ 1569660 h 1569660"/>
                      <a:gd name="connsiteX17" fmla="*/ 2124181 w 5139147"/>
                      <a:gd name="connsiteY17" fmla="*/ 1569660 h 1569660"/>
                      <a:gd name="connsiteX18" fmla="*/ 1707339 w 5139147"/>
                      <a:gd name="connsiteY18" fmla="*/ 1569660 h 1569660"/>
                      <a:gd name="connsiteX19" fmla="*/ 1136323 w 5139147"/>
                      <a:gd name="connsiteY19" fmla="*/ 1569660 h 1569660"/>
                      <a:gd name="connsiteX20" fmla="*/ 0 w 5139147"/>
                      <a:gd name="connsiteY20" fmla="*/ 1569660 h 1569660"/>
                      <a:gd name="connsiteX21" fmla="*/ 0 w 5139147"/>
                      <a:gd name="connsiteY21" fmla="*/ 1030743 h 1569660"/>
                      <a:gd name="connsiteX22" fmla="*/ 0 w 5139147"/>
                      <a:gd name="connsiteY22" fmla="*/ 476130 h 1569660"/>
                      <a:gd name="connsiteX23" fmla="*/ 0 w 5139147"/>
                      <a:gd name="connsiteY23" fmla="*/ 0 h 1569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5139147" h="1569660" fill="none" extrusionOk="0">
                        <a:moveTo>
                          <a:pt x="0" y="0"/>
                        </a:moveTo>
                        <a:cubicBezTo>
                          <a:pt x="315295" y="-55810"/>
                          <a:pt x="381220" y="58975"/>
                          <a:pt x="673799" y="0"/>
                        </a:cubicBezTo>
                        <a:cubicBezTo>
                          <a:pt x="966378" y="-58975"/>
                          <a:pt x="1099057" y="46028"/>
                          <a:pt x="1347599" y="0"/>
                        </a:cubicBezTo>
                        <a:cubicBezTo>
                          <a:pt x="1596141" y="-46028"/>
                          <a:pt x="1679234" y="25356"/>
                          <a:pt x="1918615" y="0"/>
                        </a:cubicBezTo>
                        <a:cubicBezTo>
                          <a:pt x="2157996" y="-25356"/>
                          <a:pt x="2272481" y="18262"/>
                          <a:pt x="2386848" y="0"/>
                        </a:cubicBezTo>
                        <a:cubicBezTo>
                          <a:pt x="2501215" y="-18262"/>
                          <a:pt x="2834088" y="40246"/>
                          <a:pt x="3060648" y="0"/>
                        </a:cubicBezTo>
                        <a:cubicBezTo>
                          <a:pt x="3287208" y="-40246"/>
                          <a:pt x="3398307" y="19393"/>
                          <a:pt x="3631664" y="0"/>
                        </a:cubicBezTo>
                        <a:cubicBezTo>
                          <a:pt x="3865021" y="-19393"/>
                          <a:pt x="4002502" y="60489"/>
                          <a:pt x="4151289" y="0"/>
                        </a:cubicBezTo>
                        <a:cubicBezTo>
                          <a:pt x="4300076" y="-60489"/>
                          <a:pt x="4900676" y="424"/>
                          <a:pt x="5139147" y="0"/>
                        </a:cubicBezTo>
                        <a:cubicBezTo>
                          <a:pt x="5156470" y="234416"/>
                          <a:pt x="5082106" y="322035"/>
                          <a:pt x="5139147" y="476130"/>
                        </a:cubicBezTo>
                        <a:cubicBezTo>
                          <a:pt x="5196188" y="630225"/>
                          <a:pt x="5124669" y="735042"/>
                          <a:pt x="5139147" y="967957"/>
                        </a:cubicBezTo>
                        <a:cubicBezTo>
                          <a:pt x="5153625" y="1200872"/>
                          <a:pt x="5091911" y="1373905"/>
                          <a:pt x="5139147" y="1569660"/>
                        </a:cubicBezTo>
                        <a:cubicBezTo>
                          <a:pt x="4919463" y="1577746"/>
                          <a:pt x="4771977" y="1528247"/>
                          <a:pt x="4670914" y="1569660"/>
                        </a:cubicBezTo>
                        <a:cubicBezTo>
                          <a:pt x="4569851" y="1611073"/>
                          <a:pt x="4271186" y="1552355"/>
                          <a:pt x="4151289" y="1569660"/>
                        </a:cubicBezTo>
                        <a:cubicBezTo>
                          <a:pt x="4031392" y="1586965"/>
                          <a:pt x="3828134" y="1554744"/>
                          <a:pt x="3734447" y="1569660"/>
                        </a:cubicBezTo>
                        <a:cubicBezTo>
                          <a:pt x="3640760" y="1584576"/>
                          <a:pt x="3461348" y="1560489"/>
                          <a:pt x="3214822" y="1569660"/>
                        </a:cubicBezTo>
                        <a:cubicBezTo>
                          <a:pt x="2968297" y="1578831"/>
                          <a:pt x="2930684" y="1543116"/>
                          <a:pt x="2746589" y="1569660"/>
                        </a:cubicBezTo>
                        <a:cubicBezTo>
                          <a:pt x="2562494" y="1596204"/>
                          <a:pt x="2362080" y="1512634"/>
                          <a:pt x="2124181" y="1569660"/>
                        </a:cubicBezTo>
                        <a:cubicBezTo>
                          <a:pt x="1886282" y="1626686"/>
                          <a:pt x="1793081" y="1532141"/>
                          <a:pt x="1707339" y="1569660"/>
                        </a:cubicBezTo>
                        <a:cubicBezTo>
                          <a:pt x="1621597" y="1607179"/>
                          <a:pt x="1369179" y="1558599"/>
                          <a:pt x="1136323" y="1569660"/>
                        </a:cubicBezTo>
                        <a:cubicBezTo>
                          <a:pt x="903467" y="1580721"/>
                          <a:pt x="336819" y="1554496"/>
                          <a:pt x="0" y="1569660"/>
                        </a:cubicBezTo>
                        <a:cubicBezTo>
                          <a:pt x="-64064" y="1385554"/>
                          <a:pt x="57859" y="1280267"/>
                          <a:pt x="0" y="1030743"/>
                        </a:cubicBezTo>
                        <a:cubicBezTo>
                          <a:pt x="-57859" y="781219"/>
                          <a:pt x="11691" y="636567"/>
                          <a:pt x="0" y="476130"/>
                        </a:cubicBezTo>
                        <a:cubicBezTo>
                          <a:pt x="-11691" y="315693"/>
                          <a:pt x="27063" y="165447"/>
                          <a:pt x="0" y="0"/>
                        </a:cubicBezTo>
                        <a:close/>
                      </a:path>
                      <a:path w="5139147" h="1569660" stroke="0" extrusionOk="0">
                        <a:moveTo>
                          <a:pt x="0" y="0"/>
                        </a:moveTo>
                        <a:cubicBezTo>
                          <a:pt x="134881" y="-44947"/>
                          <a:pt x="331119" y="39598"/>
                          <a:pt x="519625" y="0"/>
                        </a:cubicBezTo>
                        <a:cubicBezTo>
                          <a:pt x="708132" y="-39598"/>
                          <a:pt x="729767" y="25768"/>
                          <a:pt x="936467" y="0"/>
                        </a:cubicBezTo>
                        <a:cubicBezTo>
                          <a:pt x="1143167" y="-25768"/>
                          <a:pt x="1374826" y="14639"/>
                          <a:pt x="1610266" y="0"/>
                        </a:cubicBezTo>
                        <a:cubicBezTo>
                          <a:pt x="1845706" y="-14639"/>
                          <a:pt x="2065217" y="64176"/>
                          <a:pt x="2181282" y="0"/>
                        </a:cubicBezTo>
                        <a:cubicBezTo>
                          <a:pt x="2297347" y="-64176"/>
                          <a:pt x="2604033" y="67362"/>
                          <a:pt x="2855082" y="0"/>
                        </a:cubicBezTo>
                        <a:cubicBezTo>
                          <a:pt x="3106131" y="-67362"/>
                          <a:pt x="3226231" y="6576"/>
                          <a:pt x="3477489" y="0"/>
                        </a:cubicBezTo>
                        <a:cubicBezTo>
                          <a:pt x="3728747" y="-6576"/>
                          <a:pt x="3849930" y="35426"/>
                          <a:pt x="3945723" y="0"/>
                        </a:cubicBezTo>
                        <a:cubicBezTo>
                          <a:pt x="4041516" y="-35426"/>
                          <a:pt x="4342601" y="28153"/>
                          <a:pt x="4619522" y="0"/>
                        </a:cubicBezTo>
                        <a:cubicBezTo>
                          <a:pt x="4896443" y="-28153"/>
                          <a:pt x="4980325" y="43828"/>
                          <a:pt x="5139147" y="0"/>
                        </a:cubicBezTo>
                        <a:cubicBezTo>
                          <a:pt x="5187316" y="225771"/>
                          <a:pt x="5129653" y="315064"/>
                          <a:pt x="5139147" y="476130"/>
                        </a:cubicBezTo>
                        <a:cubicBezTo>
                          <a:pt x="5148641" y="637196"/>
                          <a:pt x="5135653" y="781432"/>
                          <a:pt x="5139147" y="967957"/>
                        </a:cubicBezTo>
                        <a:cubicBezTo>
                          <a:pt x="5142641" y="1154482"/>
                          <a:pt x="5087033" y="1423102"/>
                          <a:pt x="5139147" y="1569660"/>
                        </a:cubicBezTo>
                        <a:cubicBezTo>
                          <a:pt x="4950537" y="1629651"/>
                          <a:pt x="4698321" y="1556219"/>
                          <a:pt x="4465348" y="1569660"/>
                        </a:cubicBezTo>
                        <a:cubicBezTo>
                          <a:pt x="4232375" y="1583101"/>
                          <a:pt x="4152839" y="1557549"/>
                          <a:pt x="3894331" y="1569660"/>
                        </a:cubicBezTo>
                        <a:cubicBezTo>
                          <a:pt x="3635823" y="1581771"/>
                          <a:pt x="3516659" y="1535357"/>
                          <a:pt x="3374707" y="1569660"/>
                        </a:cubicBezTo>
                        <a:cubicBezTo>
                          <a:pt x="3232755" y="1603963"/>
                          <a:pt x="3000738" y="1513790"/>
                          <a:pt x="2700907" y="1569660"/>
                        </a:cubicBezTo>
                        <a:cubicBezTo>
                          <a:pt x="2401076" y="1625530"/>
                          <a:pt x="2324221" y="1558106"/>
                          <a:pt x="2078499" y="1569660"/>
                        </a:cubicBezTo>
                        <a:cubicBezTo>
                          <a:pt x="1832777" y="1581214"/>
                          <a:pt x="1783663" y="1542927"/>
                          <a:pt x="1507483" y="1569660"/>
                        </a:cubicBezTo>
                        <a:cubicBezTo>
                          <a:pt x="1231303" y="1596393"/>
                          <a:pt x="1200722" y="1550279"/>
                          <a:pt x="1039250" y="1569660"/>
                        </a:cubicBezTo>
                        <a:cubicBezTo>
                          <a:pt x="877778" y="1589041"/>
                          <a:pt x="352134" y="1552495"/>
                          <a:pt x="0" y="1569660"/>
                        </a:cubicBezTo>
                        <a:cubicBezTo>
                          <a:pt x="-36918" y="1337317"/>
                          <a:pt x="52899" y="1233462"/>
                          <a:pt x="0" y="1093530"/>
                        </a:cubicBezTo>
                        <a:cubicBezTo>
                          <a:pt x="-52899" y="953598"/>
                          <a:pt x="15346" y="703657"/>
                          <a:pt x="0" y="586006"/>
                        </a:cubicBezTo>
                        <a:cubicBezTo>
                          <a:pt x="-15346" y="468355"/>
                          <a:pt x="8870" y="27414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2000" b="1" dirty="0" err="1">
                <a:solidFill>
                  <a:srgbClr val="C00000"/>
                </a:solidFill>
              </a:rPr>
              <a:t>npm</a:t>
            </a:r>
            <a:r>
              <a:rPr lang="en-GB" sz="2000" b="1" dirty="0">
                <a:solidFill>
                  <a:srgbClr val="C00000"/>
                </a:solidFill>
              </a:rPr>
              <a:t> </a:t>
            </a:r>
            <a:r>
              <a:rPr lang="en-GB" sz="2000" b="1" dirty="0"/>
              <a:t>install react-router-</a:t>
            </a:r>
            <a:r>
              <a:rPr lang="en-GB" sz="2000" b="1" dirty="0" err="1"/>
              <a:t>dom</a:t>
            </a:r>
            <a:endParaRPr lang="en-GB" sz="2000" b="1" dirty="0"/>
          </a:p>
          <a:p>
            <a:r>
              <a:rPr lang="en-GB" sz="2000" b="1" dirty="0" err="1">
                <a:solidFill>
                  <a:srgbClr val="C00000"/>
                </a:solidFill>
              </a:rPr>
              <a:t>npm</a:t>
            </a:r>
            <a:r>
              <a:rPr lang="en-GB" sz="2000" b="1" dirty="0">
                <a:solidFill>
                  <a:srgbClr val="C00000"/>
                </a:solidFill>
              </a:rPr>
              <a:t> </a:t>
            </a:r>
            <a:r>
              <a:rPr lang="en-GB" sz="2000" b="1" dirty="0"/>
              <a:t>install -g </a:t>
            </a:r>
            <a:r>
              <a:rPr lang="en-GB" sz="2000" b="1" dirty="0" err="1"/>
              <a:t>json</a:t>
            </a:r>
            <a:r>
              <a:rPr lang="en-GB" sz="2000" b="1" dirty="0"/>
              <a:t>-server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F87341-86A1-4851-9836-56338599D87C}"/>
              </a:ext>
            </a:extLst>
          </p:cNvPr>
          <p:cNvSpPr txBox="1"/>
          <p:nvPr/>
        </p:nvSpPr>
        <p:spPr>
          <a:xfrm>
            <a:off x="5877722" y="2253957"/>
            <a:ext cx="3214025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38573166">
                  <a:custGeom>
                    <a:avLst/>
                    <a:gdLst>
                      <a:gd name="connsiteX0" fmla="*/ 0 w 3214025"/>
                      <a:gd name="connsiteY0" fmla="*/ 0 h 461665"/>
                      <a:gd name="connsiteX1" fmla="*/ 567811 w 3214025"/>
                      <a:gd name="connsiteY1" fmla="*/ 0 h 461665"/>
                      <a:gd name="connsiteX2" fmla="*/ 1103482 w 3214025"/>
                      <a:gd name="connsiteY2" fmla="*/ 0 h 461665"/>
                      <a:gd name="connsiteX3" fmla="*/ 1671293 w 3214025"/>
                      <a:gd name="connsiteY3" fmla="*/ 0 h 461665"/>
                      <a:gd name="connsiteX4" fmla="*/ 2174824 w 3214025"/>
                      <a:gd name="connsiteY4" fmla="*/ 0 h 461665"/>
                      <a:gd name="connsiteX5" fmla="*/ 3214025 w 3214025"/>
                      <a:gd name="connsiteY5" fmla="*/ 0 h 461665"/>
                      <a:gd name="connsiteX6" fmla="*/ 3214025 w 3214025"/>
                      <a:gd name="connsiteY6" fmla="*/ 461665 h 461665"/>
                      <a:gd name="connsiteX7" fmla="*/ 2742635 w 3214025"/>
                      <a:gd name="connsiteY7" fmla="*/ 461665 h 461665"/>
                      <a:gd name="connsiteX8" fmla="*/ 2142683 w 3214025"/>
                      <a:gd name="connsiteY8" fmla="*/ 461665 h 461665"/>
                      <a:gd name="connsiteX9" fmla="*/ 1542732 w 3214025"/>
                      <a:gd name="connsiteY9" fmla="*/ 461665 h 461665"/>
                      <a:gd name="connsiteX10" fmla="*/ 942781 w 3214025"/>
                      <a:gd name="connsiteY10" fmla="*/ 461665 h 461665"/>
                      <a:gd name="connsiteX11" fmla="*/ 0 w 3214025"/>
                      <a:gd name="connsiteY11" fmla="*/ 461665 h 461665"/>
                      <a:gd name="connsiteX12" fmla="*/ 0 w 3214025"/>
                      <a:gd name="connsiteY12" fmla="*/ 0 h 461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214025" h="461665" fill="none" extrusionOk="0">
                        <a:moveTo>
                          <a:pt x="0" y="0"/>
                        </a:moveTo>
                        <a:cubicBezTo>
                          <a:pt x="118518" y="-66846"/>
                          <a:pt x="339801" y="12936"/>
                          <a:pt x="567811" y="0"/>
                        </a:cubicBezTo>
                        <a:cubicBezTo>
                          <a:pt x="795821" y="-12936"/>
                          <a:pt x="968225" y="42065"/>
                          <a:pt x="1103482" y="0"/>
                        </a:cubicBezTo>
                        <a:cubicBezTo>
                          <a:pt x="1238739" y="-42065"/>
                          <a:pt x="1432034" y="15714"/>
                          <a:pt x="1671293" y="0"/>
                        </a:cubicBezTo>
                        <a:cubicBezTo>
                          <a:pt x="1910552" y="-15714"/>
                          <a:pt x="2060575" y="35134"/>
                          <a:pt x="2174824" y="0"/>
                        </a:cubicBezTo>
                        <a:cubicBezTo>
                          <a:pt x="2289073" y="-35134"/>
                          <a:pt x="2796645" y="53249"/>
                          <a:pt x="3214025" y="0"/>
                        </a:cubicBezTo>
                        <a:cubicBezTo>
                          <a:pt x="3241743" y="94723"/>
                          <a:pt x="3176873" y="298188"/>
                          <a:pt x="3214025" y="461665"/>
                        </a:cubicBezTo>
                        <a:cubicBezTo>
                          <a:pt x="3092016" y="497782"/>
                          <a:pt x="2935356" y="439815"/>
                          <a:pt x="2742635" y="461665"/>
                        </a:cubicBezTo>
                        <a:cubicBezTo>
                          <a:pt x="2549914" y="483515"/>
                          <a:pt x="2272597" y="392228"/>
                          <a:pt x="2142683" y="461665"/>
                        </a:cubicBezTo>
                        <a:cubicBezTo>
                          <a:pt x="2012769" y="531102"/>
                          <a:pt x="1735326" y="429967"/>
                          <a:pt x="1542732" y="461665"/>
                        </a:cubicBezTo>
                        <a:cubicBezTo>
                          <a:pt x="1350138" y="493363"/>
                          <a:pt x="1192263" y="455695"/>
                          <a:pt x="942781" y="461665"/>
                        </a:cubicBezTo>
                        <a:cubicBezTo>
                          <a:pt x="693299" y="467635"/>
                          <a:pt x="310648" y="382596"/>
                          <a:pt x="0" y="461665"/>
                        </a:cubicBezTo>
                        <a:cubicBezTo>
                          <a:pt x="-45676" y="296179"/>
                          <a:pt x="15734" y="127865"/>
                          <a:pt x="0" y="0"/>
                        </a:cubicBezTo>
                        <a:close/>
                      </a:path>
                      <a:path w="3214025" h="461665" stroke="0" extrusionOk="0">
                        <a:moveTo>
                          <a:pt x="0" y="0"/>
                        </a:moveTo>
                        <a:cubicBezTo>
                          <a:pt x="129393" y="-58158"/>
                          <a:pt x="288530" y="35535"/>
                          <a:pt x="503531" y="0"/>
                        </a:cubicBezTo>
                        <a:cubicBezTo>
                          <a:pt x="718532" y="-35535"/>
                          <a:pt x="725803" y="1002"/>
                          <a:pt x="942781" y="0"/>
                        </a:cubicBezTo>
                        <a:cubicBezTo>
                          <a:pt x="1159759" y="-1002"/>
                          <a:pt x="1248127" y="70692"/>
                          <a:pt x="1542732" y="0"/>
                        </a:cubicBezTo>
                        <a:cubicBezTo>
                          <a:pt x="1837337" y="-70692"/>
                          <a:pt x="1941024" y="56139"/>
                          <a:pt x="2078403" y="0"/>
                        </a:cubicBezTo>
                        <a:cubicBezTo>
                          <a:pt x="2215782" y="-56139"/>
                          <a:pt x="2430299" y="53649"/>
                          <a:pt x="2678354" y="0"/>
                        </a:cubicBezTo>
                        <a:cubicBezTo>
                          <a:pt x="2926409" y="-53649"/>
                          <a:pt x="3089568" y="51410"/>
                          <a:pt x="3214025" y="0"/>
                        </a:cubicBezTo>
                        <a:cubicBezTo>
                          <a:pt x="3252094" y="182854"/>
                          <a:pt x="3187002" y="335427"/>
                          <a:pt x="3214025" y="461665"/>
                        </a:cubicBezTo>
                        <a:cubicBezTo>
                          <a:pt x="3021829" y="462318"/>
                          <a:pt x="2938683" y="416128"/>
                          <a:pt x="2678354" y="461665"/>
                        </a:cubicBezTo>
                        <a:cubicBezTo>
                          <a:pt x="2418025" y="507202"/>
                          <a:pt x="2374799" y="415783"/>
                          <a:pt x="2206964" y="461665"/>
                        </a:cubicBezTo>
                        <a:cubicBezTo>
                          <a:pt x="2039129" y="507547"/>
                          <a:pt x="1916124" y="420278"/>
                          <a:pt x="1767714" y="461665"/>
                        </a:cubicBezTo>
                        <a:cubicBezTo>
                          <a:pt x="1619304" y="503052"/>
                          <a:pt x="1325630" y="397453"/>
                          <a:pt x="1199903" y="461665"/>
                        </a:cubicBezTo>
                        <a:cubicBezTo>
                          <a:pt x="1074176" y="525877"/>
                          <a:pt x="937359" y="411110"/>
                          <a:pt x="760653" y="461665"/>
                        </a:cubicBezTo>
                        <a:cubicBezTo>
                          <a:pt x="583947" y="512220"/>
                          <a:pt x="378701" y="430542"/>
                          <a:pt x="0" y="461665"/>
                        </a:cubicBezTo>
                        <a:cubicBezTo>
                          <a:pt x="-3364" y="306288"/>
                          <a:pt x="31741" y="20420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2000" b="1" dirty="0" err="1">
                <a:solidFill>
                  <a:srgbClr val="C00000"/>
                </a:solidFill>
              </a:rPr>
              <a:t>npm</a:t>
            </a:r>
            <a:r>
              <a:rPr lang="en-GB" sz="2000" b="1" dirty="0"/>
              <a:t> 	install -g  </a:t>
            </a:r>
            <a:r>
              <a:rPr lang="en-GB" sz="2000" b="1" dirty="0" err="1"/>
              <a:t>npx</a:t>
            </a:r>
            <a:endParaRPr lang="en-GB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090C5A-3401-445A-B11C-340D4774985C}"/>
              </a:ext>
            </a:extLst>
          </p:cNvPr>
          <p:cNvSpPr txBox="1"/>
          <p:nvPr/>
        </p:nvSpPr>
        <p:spPr>
          <a:xfrm>
            <a:off x="730415" y="2948573"/>
            <a:ext cx="4311844" cy="7078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38573166">
                  <a:custGeom>
                    <a:avLst/>
                    <a:gdLst>
                      <a:gd name="connsiteX0" fmla="*/ 0 w 5139147"/>
                      <a:gd name="connsiteY0" fmla="*/ 0 h 1569660"/>
                      <a:gd name="connsiteX1" fmla="*/ 673799 w 5139147"/>
                      <a:gd name="connsiteY1" fmla="*/ 0 h 1569660"/>
                      <a:gd name="connsiteX2" fmla="*/ 1347599 w 5139147"/>
                      <a:gd name="connsiteY2" fmla="*/ 0 h 1569660"/>
                      <a:gd name="connsiteX3" fmla="*/ 1918615 w 5139147"/>
                      <a:gd name="connsiteY3" fmla="*/ 0 h 1569660"/>
                      <a:gd name="connsiteX4" fmla="*/ 2386848 w 5139147"/>
                      <a:gd name="connsiteY4" fmla="*/ 0 h 1569660"/>
                      <a:gd name="connsiteX5" fmla="*/ 3060648 w 5139147"/>
                      <a:gd name="connsiteY5" fmla="*/ 0 h 1569660"/>
                      <a:gd name="connsiteX6" fmla="*/ 3631664 w 5139147"/>
                      <a:gd name="connsiteY6" fmla="*/ 0 h 1569660"/>
                      <a:gd name="connsiteX7" fmla="*/ 4151289 w 5139147"/>
                      <a:gd name="connsiteY7" fmla="*/ 0 h 1569660"/>
                      <a:gd name="connsiteX8" fmla="*/ 5139147 w 5139147"/>
                      <a:gd name="connsiteY8" fmla="*/ 0 h 1569660"/>
                      <a:gd name="connsiteX9" fmla="*/ 5139147 w 5139147"/>
                      <a:gd name="connsiteY9" fmla="*/ 476130 h 1569660"/>
                      <a:gd name="connsiteX10" fmla="*/ 5139147 w 5139147"/>
                      <a:gd name="connsiteY10" fmla="*/ 967957 h 1569660"/>
                      <a:gd name="connsiteX11" fmla="*/ 5139147 w 5139147"/>
                      <a:gd name="connsiteY11" fmla="*/ 1569660 h 1569660"/>
                      <a:gd name="connsiteX12" fmla="*/ 4670914 w 5139147"/>
                      <a:gd name="connsiteY12" fmla="*/ 1569660 h 1569660"/>
                      <a:gd name="connsiteX13" fmla="*/ 4151289 w 5139147"/>
                      <a:gd name="connsiteY13" fmla="*/ 1569660 h 1569660"/>
                      <a:gd name="connsiteX14" fmla="*/ 3734447 w 5139147"/>
                      <a:gd name="connsiteY14" fmla="*/ 1569660 h 1569660"/>
                      <a:gd name="connsiteX15" fmla="*/ 3214822 w 5139147"/>
                      <a:gd name="connsiteY15" fmla="*/ 1569660 h 1569660"/>
                      <a:gd name="connsiteX16" fmla="*/ 2746589 w 5139147"/>
                      <a:gd name="connsiteY16" fmla="*/ 1569660 h 1569660"/>
                      <a:gd name="connsiteX17" fmla="*/ 2124181 w 5139147"/>
                      <a:gd name="connsiteY17" fmla="*/ 1569660 h 1569660"/>
                      <a:gd name="connsiteX18" fmla="*/ 1707339 w 5139147"/>
                      <a:gd name="connsiteY18" fmla="*/ 1569660 h 1569660"/>
                      <a:gd name="connsiteX19" fmla="*/ 1136323 w 5139147"/>
                      <a:gd name="connsiteY19" fmla="*/ 1569660 h 1569660"/>
                      <a:gd name="connsiteX20" fmla="*/ 0 w 5139147"/>
                      <a:gd name="connsiteY20" fmla="*/ 1569660 h 1569660"/>
                      <a:gd name="connsiteX21" fmla="*/ 0 w 5139147"/>
                      <a:gd name="connsiteY21" fmla="*/ 1030743 h 1569660"/>
                      <a:gd name="connsiteX22" fmla="*/ 0 w 5139147"/>
                      <a:gd name="connsiteY22" fmla="*/ 476130 h 1569660"/>
                      <a:gd name="connsiteX23" fmla="*/ 0 w 5139147"/>
                      <a:gd name="connsiteY23" fmla="*/ 0 h 1569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5139147" h="1569660" fill="none" extrusionOk="0">
                        <a:moveTo>
                          <a:pt x="0" y="0"/>
                        </a:moveTo>
                        <a:cubicBezTo>
                          <a:pt x="315295" y="-55810"/>
                          <a:pt x="381220" y="58975"/>
                          <a:pt x="673799" y="0"/>
                        </a:cubicBezTo>
                        <a:cubicBezTo>
                          <a:pt x="966378" y="-58975"/>
                          <a:pt x="1099057" y="46028"/>
                          <a:pt x="1347599" y="0"/>
                        </a:cubicBezTo>
                        <a:cubicBezTo>
                          <a:pt x="1596141" y="-46028"/>
                          <a:pt x="1679234" y="25356"/>
                          <a:pt x="1918615" y="0"/>
                        </a:cubicBezTo>
                        <a:cubicBezTo>
                          <a:pt x="2157996" y="-25356"/>
                          <a:pt x="2272481" y="18262"/>
                          <a:pt x="2386848" y="0"/>
                        </a:cubicBezTo>
                        <a:cubicBezTo>
                          <a:pt x="2501215" y="-18262"/>
                          <a:pt x="2834088" y="40246"/>
                          <a:pt x="3060648" y="0"/>
                        </a:cubicBezTo>
                        <a:cubicBezTo>
                          <a:pt x="3287208" y="-40246"/>
                          <a:pt x="3398307" y="19393"/>
                          <a:pt x="3631664" y="0"/>
                        </a:cubicBezTo>
                        <a:cubicBezTo>
                          <a:pt x="3865021" y="-19393"/>
                          <a:pt x="4002502" y="60489"/>
                          <a:pt x="4151289" y="0"/>
                        </a:cubicBezTo>
                        <a:cubicBezTo>
                          <a:pt x="4300076" y="-60489"/>
                          <a:pt x="4900676" y="424"/>
                          <a:pt x="5139147" y="0"/>
                        </a:cubicBezTo>
                        <a:cubicBezTo>
                          <a:pt x="5156470" y="234416"/>
                          <a:pt x="5082106" y="322035"/>
                          <a:pt x="5139147" y="476130"/>
                        </a:cubicBezTo>
                        <a:cubicBezTo>
                          <a:pt x="5196188" y="630225"/>
                          <a:pt x="5124669" y="735042"/>
                          <a:pt x="5139147" y="967957"/>
                        </a:cubicBezTo>
                        <a:cubicBezTo>
                          <a:pt x="5153625" y="1200872"/>
                          <a:pt x="5091911" y="1373905"/>
                          <a:pt x="5139147" y="1569660"/>
                        </a:cubicBezTo>
                        <a:cubicBezTo>
                          <a:pt x="4919463" y="1577746"/>
                          <a:pt x="4771977" y="1528247"/>
                          <a:pt x="4670914" y="1569660"/>
                        </a:cubicBezTo>
                        <a:cubicBezTo>
                          <a:pt x="4569851" y="1611073"/>
                          <a:pt x="4271186" y="1552355"/>
                          <a:pt x="4151289" y="1569660"/>
                        </a:cubicBezTo>
                        <a:cubicBezTo>
                          <a:pt x="4031392" y="1586965"/>
                          <a:pt x="3828134" y="1554744"/>
                          <a:pt x="3734447" y="1569660"/>
                        </a:cubicBezTo>
                        <a:cubicBezTo>
                          <a:pt x="3640760" y="1584576"/>
                          <a:pt x="3461348" y="1560489"/>
                          <a:pt x="3214822" y="1569660"/>
                        </a:cubicBezTo>
                        <a:cubicBezTo>
                          <a:pt x="2968297" y="1578831"/>
                          <a:pt x="2930684" y="1543116"/>
                          <a:pt x="2746589" y="1569660"/>
                        </a:cubicBezTo>
                        <a:cubicBezTo>
                          <a:pt x="2562494" y="1596204"/>
                          <a:pt x="2362080" y="1512634"/>
                          <a:pt x="2124181" y="1569660"/>
                        </a:cubicBezTo>
                        <a:cubicBezTo>
                          <a:pt x="1886282" y="1626686"/>
                          <a:pt x="1793081" y="1532141"/>
                          <a:pt x="1707339" y="1569660"/>
                        </a:cubicBezTo>
                        <a:cubicBezTo>
                          <a:pt x="1621597" y="1607179"/>
                          <a:pt x="1369179" y="1558599"/>
                          <a:pt x="1136323" y="1569660"/>
                        </a:cubicBezTo>
                        <a:cubicBezTo>
                          <a:pt x="903467" y="1580721"/>
                          <a:pt x="336819" y="1554496"/>
                          <a:pt x="0" y="1569660"/>
                        </a:cubicBezTo>
                        <a:cubicBezTo>
                          <a:pt x="-64064" y="1385554"/>
                          <a:pt x="57859" y="1280267"/>
                          <a:pt x="0" y="1030743"/>
                        </a:cubicBezTo>
                        <a:cubicBezTo>
                          <a:pt x="-57859" y="781219"/>
                          <a:pt x="11691" y="636567"/>
                          <a:pt x="0" y="476130"/>
                        </a:cubicBezTo>
                        <a:cubicBezTo>
                          <a:pt x="-11691" y="315693"/>
                          <a:pt x="27063" y="165447"/>
                          <a:pt x="0" y="0"/>
                        </a:cubicBezTo>
                        <a:close/>
                      </a:path>
                      <a:path w="5139147" h="1569660" stroke="0" extrusionOk="0">
                        <a:moveTo>
                          <a:pt x="0" y="0"/>
                        </a:moveTo>
                        <a:cubicBezTo>
                          <a:pt x="134881" y="-44947"/>
                          <a:pt x="331119" y="39598"/>
                          <a:pt x="519625" y="0"/>
                        </a:cubicBezTo>
                        <a:cubicBezTo>
                          <a:pt x="708132" y="-39598"/>
                          <a:pt x="729767" y="25768"/>
                          <a:pt x="936467" y="0"/>
                        </a:cubicBezTo>
                        <a:cubicBezTo>
                          <a:pt x="1143167" y="-25768"/>
                          <a:pt x="1374826" y="14639"/>
                          <a:pt x="1610266" y="0"/>
                        </a:cubicBezTo>
                        <a:cubicBezTo>
                          <a:pt x="1845706" y="-14639"/>
                          <a:pt x="2065217" y="64176"/>
                          <a:pt x="2181282" y="0"/>
                        </a:cubicBezTo>
                        <a:cubicBezTo>
                          <a:pt x="2297347" y="-64176"/>
                          <a:pt x="2604033" y="67362"/>
                          <a:pt x="2855082" y="0"/>
                        </a:cubicBezTo>
                        <a:cubicBezTo>
                          <a:pt x="3106131" y="-67362"/>
                          <a:pt x="3226231" y="6576"/>
                          <a:pt x="3477489" y="0"/>
                        </a:cubicBezTo>
                        <a:cubicBezTo>
                          <a:pt x="3728747" y="-6576"/>
                          <a:pt x="3849930" y="35426"/>
                          <a:pt x="3945723" y="0"/>
                        </a:cubicBezTo>
                        <a:cubicBezTo>
                          <a:pt x="4041516" y="-35426"/>
                          <a:pt x="4342601" y="28153"/>
                          <a:pt x="4619522" y="0"/>
                        </a:cubicBezTo>
                        <a:cubicBezTo>
                          <a:pt x="4896443" y="-28153"/>
                          <a:pt x="4980325" y="43828"/>
                          <a:pt x="5139147" y="0"/>
                        </a:cubicBezTo>
                        <a:cubicBezTo>
                          <a:pt x="5187316" y="225771"/>
                          <a:pt x="5129653" y="315064"/>
                          <a:pt x="5139147" y="476130"/>
                        </a:cubicBezTo>
                        <a:cubicBezTo>
                          <a:pt x="5148641" y="637196"/>
                          <a:pt x="5135653" y="781432"/>
                          <a:pt x="5139147" y="967957"/>
                        </a:cubicBezTo>
                        <a:cubicBezTo>
                          <a:pt x="5142641" y="1154482"/>
                          <a:pt x="5087033" y="1423102"/>
                          <a:pt x="5139147" y="1569660"/>
                        </a:cubicBezTo>
                        <a:cubicBezTo>
                          <a:pt x="4950537" y="1629651"/>
                          <a:pt x="4698321" y="1556219"/>
                          <a:pt x="4465348" y="1569660"/>
                        </a:cubicBezTo>
                        <a:cubicBezTo>
                          <a:pt x="4232375" y="1583101"/>
                          <a:pt x="4152839" y="1557549"/>
                          <a:pt x="3894331" y="1569660"/>
                        </a:cubicBezTo>
                        <a:cubicBezTo>
                          <a:pt x="3635823" y="1581771"/>
                          <a:pt x="3516659" y="1535357"/>
                          <a:pt x="3374707" y="1569660"/>
                        </a:cubicBezTo>
                        <a:cubicBezTo>
                          <a:pt x="3232755" y="1603963"/>
                          <a:pt x="3000738" y="1513790"/>
                          <a:pt x="2700907" y="1569660"/>
                        </a:cubicBezTo>
                        <a:cubicBezTo>
                          <a:pt x="2401076" y="1625530"/>
                          <a:pt x="2324221" y="1558106"/>
                          <a:pt x="2078499" y="1569660"/>
                        </a:cubicBezTo>
                        <a:cubicBezTo>
                          <a:pt x="1832777" y="1581214"/>
                          <a:pt x="1783663" y="1542927"/>
                          <a:pt x="1507483" y="1569660"/>
                        </a:cubicBezTo>
                        <a:cubicBezTo>
                          <a:pt x="1231303" y="1596393"/>
                          <a:pt x="1200722" y="1550279"/>
                          <a:pt x="1039250" y="1569660"/>
                        </a:cubicBezTo>
                        <a:cubicBezTo>
                          <a:pt x="877778" y="1589041"/>
                          <a:pt x="352134" y="1552495"/>
                          <a:pt x="0" y="1569660"/>
                        </a:cubicBezTo>
                        <a:cubicBezTo>
                          <a:pt x="-36918" y="1337317"/>
                          <a:pt x="52899" y="1233462"/>
                          <a:pt x="0" y="1093530"/>
                        </a:cubicBezTo>
                        <a:cubicBezTo>
                          <a:pt x="-52899" y="953598"/>
                          <a:pt x="15346" y="703657"/>
                          <a:pt x="0" y="586006"/>
                        </a:cubicBezTo>
                        <a:cubicBezTo>
                          <a:pt x="-15346" y="468355"/>
                          <a:pt x="8870" y="27414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2000" b="1" dirty="0" err="1">
                <a:solidFill>
                  <a:srgbClr val="C00000"/>
                </a:solidFill>
              </a:rPr>
              <a:t>npx</a:t>
            </a:r>
            <a:r>
              <a:rPr lang="en-GB" sz="2000" b="1" dirty="0"/>
              <a:t> 	create-react-app  </a:t>
            </a:r>
            <a:r>
              <a:rPr lang="en-GB" sz="2000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blogs</a:t>
            </a:r>
          </a:p>
          <a:p>
            <a:r>
              <a:rPr lang="en-GB" sz="2000" b="1" dirty="0">
                <a:solidFill>
                  <a:srgbClr val="C00000"/>
                </a:solidFill>
              </a:rPr>
              <a:t>cd</a:t>
            </a:r>
            <a:r>
              <a:rPr lang="en-GB" sz="2000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 	blogs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907331-47A1-4ADC-AC77-DD5816981455}"/>
              </a:ext>
            </a:extLst>
          </p:cNvPr>
          <p:cNvSpPr txBox="1"/>
          <p:nvPr/>
        </p:nvSpPr>
        <p:spPr>
          <a:xfrm>
            <a:off x="5316585" y="3776265"/>
            <a:ext cx="1294312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38573166">
                  <a:custGeom>
                    <a:avLst/>
                    <a:gdLst>
                      <a:gd name="connsiteX0" fmla="*/ 0 w 5139147"/>
                      <a:gd name="connsiteY0" fmla="*/ 0 h 1569660"/>
                      <a:gd name="connsiteX1" fmla="*/ 673799 w 5139147"/>
                      <a:gd name="connsiteY1" fmla="*/ 0 h 1569660"/>
                      <a:gd name="connsiteX2" fmla="*/ 1347599 w 5139147"/>
                      <a:gd name="connsiteY2" fmla="*/ 0 h 1569660"/>
                      <a:gd name="connsiteX3" fmla="*/ 1918615 w 5139147"/>
                      <a:gd name="connsiteY3" fmla="*/ 0 h 1569660"/>
                      <a:gd name="connsiteX4" fmla="*/ 2386848 w 5139147"/>
                      <a:gd name="connsiteY4" fmla="*/ 0 h 1569660"/>
                      <a:gd name="connsiteX5" fmla="*/ 3060648 w 5139147"/>
                      <a:gd name="connsiteY5" fmla="*/ 0 h 1569660"/>
                      <a:gd name="connsiteX6" fmla="*/ 3631664 w 5139147"/>
                      <a:gd name="connsiteY6" fmla="*/ 0 h 1569660"/>
                      <a:gd name="connsiteX7" fmla="*/ 4151289 w 5139147"/>
                      <a:gd name="connsiteY7" fmla="*/ 0 h 1569660"/>
                      <a:gd name="connsiteX8" fmla="*/ 5139147 w 5139147"/>
                      <a:gd name="connsiteY8" fmla="*/ 0 h 1569660"/>
                      <a:gd name="connsiteX9" fmla="*/ 5139147 w 5139147"/>
                      <a:gd name="connsiteY9" fmla="*/ 476130 h 1569660"/>
                      <a:gd name="connsiteX10" fmla="*/ 5139147 w 5139147"/>
                      <a:gd name="connsiteY10" fmla="*/ 967957 h 1569660"/>
                      <a:gd name="connsiteX11" fmla="*/ 5139147 w 5139147"/>
                      <a:gd name="connsiteY11" fmla="*/ 1569660 h 1569660"/>
                      <a:gd name="connsiteX12" fmla="*/ 4670914 w 5139147"/>
                      <a:gd name="connsiteY12" fmla="*/ 1569660 h 1569660"/>
                      <a:gd name="connsiteX13" fmla="*/ 4151289 w 5139147"/>
                      <a:gd name="connsiteY13" fmla="*/ 1569660 h 1569660"/>
                      <a:gd name="connsiteX14" fmla="*/ 3734447 w 5139147"/>
                      <a:gd name="connsiteY14" fmla="*/ 1569660 h 1569660"/>
                      <a:gd name="connsiteX15" fmla="*/ 3214822 w 5139147"/>
                      <a:gd name="connsiteY15" fmla="*/ 1569660 h 1569660"/>
                      <a:gd name="connsiteX16" fmla="*/ 2746589 w 5139147"/>
                      <a:gd name="connsiteY16" fmla="*/ 1569660 h 1569660"/>
                      <a:gd name="connsiteX17" fmla="*/ 2124181 w 5139147"/>
                      <a:gd name="connsiteY17" fmla="*/ 1569660 h 1569660"/>
                      <a:gd name="connsiteX18" fmla="*/ 1707339 w 5139147"/>
                      <a:gd name="connsiteY18" fmla="*/ 1569660 h 1569660"/>
                      <a:gd name="connsiteX19" fmla="*/ 1136323 w 5139147"/>
                      <a:gd name="connsiteY19" fmla="*/ 1569660 h 1569660"/>
                      <a:gd name="connsiteX20" fmla="*/ 0 w 5139147"/>
                      <a:gd name="connsiteY20" fmla="*/ 1569660 h 1569660"/>
                      <a:gd name="connsiteX21" fmla="*/ 0 w 5139147"/>
                      <a:gd name="connsiteY21" fmla="*/ 1030743 h 1569660"/>
                      <a:gd name="connsiteX22" fmla="*/ 0 w 5139147"/>
                      <a:gd name="connsiteY22" fmla="*/ 476130 h 1569660"/>
                      <a:gd name="connsiteX23" fmla="*/ 0 w 5139147"/>
                      <a:gd name="connsiteY23" fmla="*/ 0 h 1569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5139147" h="1569660" fill="none" extrusionOk="0">
                        <a:moveTo>
                          <a:pt x="0" y="0"/>
                        </a:moveTo>
                        <a:cubicBezTo>
                          <a:pt x="315295" y="-55810"/>
                          <a:pt x="381220" y="58975"/>
                          <a:pt x="673799" y="0"/>
                        </a:cubicBezTo>
                        <a:cubicBezTo>
                          <a:pt x="966378" y="-58975"/>
                          <a:pt x="1099057" y="46028"/>
                          <a:pt x="1347599" y="0"/>
                        </a:cubicBezTo>
                        <a:cubicBezTo>
                          <a:pt x="1596141" y="-46028"/>
                          <a:pt x="1679234" y="25356"/>
                          <a:pt x="1918615" y="0"/>
                        </a:cubicBezTo>
                        <a:cubicBezTo>
                          <a:pt x="2157996" y="-25356"/>
                          <a:pt x="2272481" y="18262"/>
                          <a:pt x="2386848" y="0"/>
                        </a:cubicBezTo>
                        <a:cubicBezTo>
                          <a:pt x="2501215" y="-18262"/>
                          <a:pt x="2834088" y="40246"/>
                          <a:pt x="3060648" y="0"/>
                        </a:cubicBezTo>
                        <a:cubicBezTo>
                          <a:pt x="3287208" y="-40246"/>
                          <a:pt x="3398307" y="19393"/>
                          <a:pt x="3631664" y="0"/>
                        </a:cubicBezTo>
                        <a:cubicBezTo>
                          <a:pt x="3865021" y="-19393"/>
                          <a:pt x="4002502" y="60489"/>
                          <a:pt x="4151289" y="0"/>
                        </a:cubicBezTo>
                        <a:cubicBezTo>
                          <a:pt x="4300076" y="-60489"/>
                          <a:pt x="4900676" y="424"/>
                          <a:pt x="5139147" y="0"/>
                        </a:cubicBezTo>
                        <a:cubicBezTo>
                          <a:pt x="5156470" y="234416"/>
                          <a:pt x="5082106" y="322035"/>
                          <a:pt x="5139147" y="476130"/>
                        </a:cubicBezTo>
                        <a:cubicBezTo>
                          <a:pt x="5196188" y="630225"/>
                          <a:pt x="5124669" y="735042"/>
                          <a:pt x="5139147" y="967957"/>
                        </a:cubicBezTo>
                        <a:cubicBezTo>
                          <a:pt x="5153625" y="1200872"/>
                          <a:pt x="5091911" y="1373905"/>
                          <a:pt x="5139147" y="1569660"/>
                        </a:cubicBezTo>
                        <a:cubicBezTo>
                          <a:pt x="4919463" y="1577746"/>
                          <a:pt x="4771977" y="1528247"/>
                          <a:pt x="4670914" y="1569660"/>
                        </a:cubicBezTo>
                        <a:cubicBezTo>
                          <a:pt x="4569851" y="1611073"/>
                          <a:pt x="4271186" y="1552355"/>
                          <a:pt x="4151289" y="1569660"/>
                        </a:cubicBezTo>
                        <a:cubicBezTo>
                          <a:pt x="4031392" y="1586965"/>
                          <a:pt x="3828134" y="1554744"/>
                          <a:pt x="3734447" y="1569660"/>
                        </a:cubicBezTo>
                        <a:cubicBezTo>
                          <a:pt x="3640760" y="1584576"/>
                          <a:pt x="3461348" y="1560489"/>
                          <a:pt x="3214822" y="1569660"/>
                        </a:cubicBezTo>
                        <a:cubicBezTo>
                          <a:pt x="2968297" y="1578831"/>
                          <a:pt x="2930684" y="1543116"/>
                          <a:pt x="2746589" y="1569660"/>
                        </a:cubicBezTo>
                        <a:cubicBezTo>
                          <a:pt x="2562494" y="1596204"/>
                          <a:pt x="2362080" y="1512634"/>
                          <a:pt x="2124181" y="1569660"/>
                        </a:cubicBezTo>
                        <a:cubicBezTo>
                          <a:pt x="1886282" y="1626686"/>
                          <a:pt x="1793081" y="1532141"/>
                          <a:pt x="1707339" y="1569660"/>
                        </a:cubicBezTo>
                        <a:cubicBezTo>
                          <a:pt x="1621597" y="1607179"/>
                          <a:pt x="1369179" y="1558599"/>
                          <a:pt x="1136323" y="1569660"/>
                        </a:cubicBezTo>
                        <a:cubicBezTo>
                          <a:pt x="903467" y="1580721"/>
                          <a:pt x="336819" y="1554496"/>
                          <a:pt x="0" y="1569660"/>
                        </a:cubicBezTo>
                        <a:cubicBezTo>
                          <a:pt x="-64064" y="1385554"/>
                          <a:pt x="57859" y="1280267"/>
                          <a:pt x="0" y="1030743"/>
                        </a:cubicBezTo>
                        <a:cubicBezTo>
                          <a:pt x="-57859" y="781219"/>
                          <a:pt x="11691" y="636567"/>
                          <a:pt x="0" y="476130"/>
                        </a:cubicBezTo>
                        <a:cubicBezTo>
                          <a:pt x="-11691" y="315693"/>
                          <a:pt x="27063" y="165447"/>
                          <a:pt x="0" y="0"/>
                        </a:cubicBezTo>
                        <a:close/>
                      </a:path>
                      <a:path w="5139147" h="1569660" stroke="0" extrusionOk="0">
                        <a:moveTo>
                          <a:pt x="0" y="0"/>
                        </a:moveTo>
                        <a:cubicBezTo>
                          <a:pt x="134881" y="-44947"/>
                          <a:pt x="331119" y="39598"/>
                          <a:pt x="519625" y="0"/>
                        </a:cubicBezTo>
                        <a:cubicBezTo>
                          <a:pt x="708132" y="-39598"/>
                          <a:pt x="729767" y="25768"/>
                          <a:pt x="936467" y="0"/>
                        </a:cubicBezTo>
                        <a:cubicBezTo>
                          <a:pt x="1143167" y="-25768"/>
                          <a:pt x="1374826" y="14639"/>
                          <a:pt x="1610266" y="0"/>
                        </a:cubicBezTo>
                        <a:cubicBezTo>
                          <a:pt x="1845706" y="-14639"/>
                          <a:pt x="2065217" y="64176"/>
                          <a:pt x="2181282" y="0"/>
                        </a:cubicBezTo>
                        <a:cubicBezTo>
                          <a:pt x="2297347" y="-64176"/>
                          <a:pt x="2604033" y="67362"/>
                          <a:pt x="2855082" y="0"/>
                        </a:cubicBezTo>
                        <a:cubicBezTo>
                          <a:pt x="3106131" y="-67362"/>
                          <a:pt x="3226231" y="6576"/>
                          <a:pt x="3477489" y="0"/>
                        </a:cubicBezTo>
                        <a:cubicBezTo>
                          <a:pt x="3728747" y="-6576"/>
                          <a:pt x="3849930" y="35426"/>
                          <a:pt x="3945723" y="0"/>
                        </a:cubicBezTo>
                        <a:cubicBezTo>
                          <a:pt x="4041516" y="-35426"/>
                          <a:pt x="4342601" y="28153"/>
                          <a:pt x="4619522" y="0"/>
                        </a:cubicBezTo>
                        <a:cubicBezTo>
                          <a:pt x="4896443" y="-28153"/>
                          <a:pt x="4980325" y="43828"/>
                          <a:pt x="5139147" y="0"/>
                        </a:cubicBezTo>
                        <a:cubicBezTo>
                          <a:pt x="5187316" y="225771"/>
                          <a:pt x="5129653" y="315064"/>
                          <a:pt x="5139147" y="476130"/>
                        </a:cubicBezTo>
                        <a:cubicBezTo>
                          <a:pt x="5148641" y="637196"/>
                          <a:pt x="5135653" y="781432"/>
                          <a:pt x="5139147" y="967957"/>
                        </a:cubicBezTo>
                        <a:cubicBezTo>
                          <a:pt x="5142641" y="1154482"/>
                          <a:pt x="5087033" y="1423102"/>
                          <a:pt x="5139147" y="1569660"/>
                        </a:cubicBezTo>
                        <a:cubicBezTo>
                          <a:pt x="4950537" y="1629651"/>
                          <a:pt x="4698321" y="1556219"/>
                          <a:pt x="4465348" y="1569660"/>
                        </a:cubicBezTo>
                        <a:cubicBezTo>
                          <a:pt x="4232375" y="1583101"/>
                          <a:pt x="4152839" y="1557549"/>
                          <a:pt x="3894331" y="1569660"/>
                        </a:cubicBezTo>
                        <a:cubicBezTo>
                          <a:pt x="3635823" y="1581771"/>
                          <a:pt x="3516659" y="1535357"/>
                          <a:pt x="3374707" y="1569660"/>
                        </a:cubicBezTo>
                        <a:cubicBezTo>
                          <a:pt x="3232755" y="1603963"/>
                          <a:pt x="3000738" y="1513790"/>
                          <a:pt x="2700907" y="1569660"/>
                        </a:cubicBezTo>
                        <a:cubicBezTo>
                          <a:pt x="2401076" y="1625530"/>
                          <a:pt x="2324221" y="1558106"/>
                          <a:pt x="2078499" y="1569660"/>
                        </a:cubicBezTo>
                        <a:cubicBezTo>
                          <a:pt x="1832777" y="1581214"/>
                          <a:pt x="1783663" y="1542927"/>
                          <a:pt x="1507483" y="1569660"/>
                        </a:cubicBezTo>
                        <a:cubicBezTo>
                          <a:pt x="1231303" y="1596393"/>
                          <a:pt x="1200722" y="1550279"/>
                          <a:pt x="1039250" y="1569660"/>
                        </a:cubicBezTo>
                        <a:cubicBezTo>
                          <a:pt x="877778" y="1589041"/>
                          <a:pt x="352134" y="1552495"/>
                          <a:pt x="0" y="1569660"/>
                        </a:cubicBezTo>
                        <a:cubicBezTo>
                          <a:pt x="-36918" y="1337317"/>
                          <a:pt x="52899" y="1233462"/>
                          <a:pt x="0" y="1093530"/>
                        </a:cubicBezTo>
                        <a:cubicBezTo>
                          <a:pt x="-52899" y="953598"/>
                          <a:pt x="15346" y="703657"/>
                          <a:pt x="0" y="586006"/>
                        </a:cubicBezTo>
                        <a:cubicBezTo>
                          <a:pt x="-15346" y="468355"/>
                          <a:pt x="8870" y="27414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C00000"/>
                </a:solidFill>
              </a:rPr>
              <a:t>code    </a:t>
            </a:r>
            <a:r>
              <a:rPr lang="en-GB" sz="2400" b="1" dirty="0">
                <a:solidFill>
                  <a:srgbClr val="C00000"/>
                </a:solidFill>
              </a:rPr>
              <a:t>.</a:t>
            </a:r>
            <a:endParaRPr lang="en-GB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86BB8C-BC1B-41B5-B68B-D19BDBBC8FA7}"/>
              </a:ext>
            </a:extLst>
          </p:cNvPr>
          <p:cNvSpPr txBox="1"/>
          <p:nvPr/>
        </p:nvSpPr>
        <p:spPr>
          <a:xfrm>
            <a:off x="4161610" y="4407267"/>
            <a:ext cx="972093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38573166">
                  <a:custGeom>
                    <a:avLst/>
                    <a:gdLst>
                      <a:gd name="connsiteX0" fmla="*/ 0 w 5139147"/>
                      <a:gd name="connsiteY0" fmla="*/ 0 h 1569660"/>
                      <a:gd name="connsiteX1" fmla="*/ 673799 w 5139147"/>
                      <a:gd name="connsiteY1" fmla="*/ 0 h 1569660"/>
                      <a:gd name="connsiteX2" fmla="*/ 1347599 w 5139147"/>
                      <a:gd name="connsiteY2" fmla="*/ 0 h 1569660"/>
                      <a:gd name="connsiteX3" fmla="*/ 1918615 w 5139147"/>
                      <a:gd name="connsiteY3" fmla="*/ 0 h 1569660"/>
                      <a:gd name="connsiteX4" fmla="*/ 2386848 w 5139147"/>
                      <a:gd name="connsiteY4" fmla="*/ 0 h 1569660"/>
                      <a:gd name="connsiteX5" fmla="*/ 3060648 w 5139147"/>
                      <a:gd name="connsiteY5" fmla="*/ 0 h 1569660"/>
                      <a:gd name="connsiteX6" fmla="*/ 3631664 w 5139147"/>
                      <a:gd name="connsiteY6" fmla="*/ 0 h 1569660"/>
                      <a:gd name="connsiteX7" fmla="*/ 4151289 w 5139147"/>
                      <a:gd name="connsiteY7" fmla="*/ 0 h 1569660"/>
                      <a:gd name="connsiteX8" fmla="*/ 5139147 w 5139147"/>
                      <a:gd name="connsiteY8" fmla="*/ 0 h 1569660"/>
                      <a:gd name="connsiteX9" fmla="*/ 5139147 w 5139147"/>
                      <a:gd name="connsiteY9" fmla="*/ 476130 h 1569660"/>
                      <a:gd name="connsiteX10" fmla="*/ 5139147 w 5139147"/>
                      <a:gd name="connsiteY10" fmla="*/ 967957 h 1569660"/>
                      <a:gd name="connsiteX11" fmla="*/ 5139147 w 5139147"/>
                      <a:gd name="connsiteY11" fmla="*/ 1569660 h 1569660"/>
                      <a:gd name="connsiteX12" fmla="*/ 4670914 w 5139147"/>
                      <a:gd name="connsiteY12" fmla="*/ 1569660 h 1569660"/>
                      <a:gd name="connsiteX13" fmla="*/ 4151289 w 5139147"/>
                      <a:gd name="connsiteY13" fmla="*/ 1569660 h 1569660"/>
                      <a:gd name="connsiteX14" fmla="*/ 3734447 w 5139147"/>
                      <a:gd name="connsiteY14" fmla="*/ 1569660 h 1569660"/>
                      <a:gd name="connsiteX15" fmla="*/ 3214822 w 5139147"/>
                      <a:gd name="connsiteY15" fmla="*/ 1569660 h 1569660"/>
                      <a:gd name="connsiteX16" fmla="*/ 2746589 w 5139147"/>
                      <a:gd name="connsiteY16" fmla="*/ 1569660 h 1569660"/>
                      <a:gd name="connsiteX17" fmla="*/ 2124181 w 5139147"/>
                      <a:gd name="connsiteY17" fmla="*/ 1569660 h 1569660"/>
                      <a:gd name="connsiteX18" fmla="*/ 1707339 w 5139147"/>
                      <a:gd name="connsiteY18" fmla="*/ 1569660 h 1569660"/>
                      <a:gd name="connsiteX19" fmla="*/ 1136323 w 5139147"/>
                      <a:gd name="connsiteY19" fmla="*/ 1569660 h 1569660"/>
                      <a:gd name="connsiteX20" fmla="*/ 0 w 5139147"/>
                      <a:gd name="connsiteY20" fmla="*/ 1569660 h 1569660"/>
                      <a:gd name="connsiteX21" fmla="*/ 0 w 5139147"/>
                      <a:gd name="connsiteY21" fmla="*/ 1030743 h 1569660"/>
                      <a:gd name="connsiteX22" fmla="*/ 0 w 5139147"/>
                      <a:gd name="connsiteY22" fmla="*/ 476130 h 1569660"/>
                      <a:gd name="connsiteX23" fmla="*/ 0 w 5139147"/>
                      <a:gd name="connsiteY23" fmla="*/ 0 h 1569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5139147" h="1569660" fill="none" extrusionOk="0">
                        <a:moveTo>
                          <a:pt x="0" y="0"/>
                        </a:moveTo>
                        <a:cubicBezTo>
                          <a:pt x="315295" y="-55810"/>
                          <a:pt x="381220" y="58975"/>
                          <a:pt x="673799" y="0"/>
                        </a:cubicBezTo>
                        <a:cubicBezTo>
                          <a:pt x="966378" y="-58975"/>
                          <a:pt x="1099057" y="46028"/>
                          <a:pt x="1347599" y="0"/>
                        </a:cubicBezTo>
                        <a:cubicBezTo>
                          <a:pt x="1596141" y="-46028"/>
                          <a:pt x="1679234" y="25356"/>
                          <a:pt x="1918615" y="0"/>
                        </a:cubicBezTo>
                        <a:cubicBezTo>
                          <a:pt x="2157996" y="-25356"/>
                          <a:pt x="2272481" y="18262"/>
                          <a:pt x="2386848" y="0"/>
                        </a:cubicBezTo>
                        <a:cubicBezTo>
                          <a:pt x="2501215" y="-18262"/>
                          <a:pt x="2834088" y="40246"/>
                          <a:pt x="3060648" y="0"/>
                        </a:cubicBezTo>
                        <a:cubicBezTo>
                          <a:pt x="3287208" y="-40246"/>
                          <a:pt x="3398307" y="19393"/>
                          <a:pt x="3631664" y="0"/>
                        </a:cubicBezTo>
                        <a:cubicBezTo>
                          <a:pt x="3865021" y="-19393"/>
                          <a:pt x="4002502" y="60489"/>
                          <a:pt x="4151289" y="0"/>
                        </a:cubicBezTo>
                        <a:cubicBezTo>
                          <a:pt x="4300076" y="-60489"/>
                          <a:pt x="4900676" y="424"/>
                          <a:pt x="5139147" y="0"/>
                        </a:cubicBezTo>
                        <a:cubicBezTo>
                          <a:pt x="5156470" y="234416"/>
                          <a:pt x="5082106" y="322035"/>
                          <a:pt x="5139147" y="476130"/>
                        </a:cubicBezTo>
                        <a:cubicBezTo>
                          <a:pt x="5196188" y="630225"/>
                          <a:pt x="5124669" y="735042"/>
                          <a:pt x="5139147" y="967957"/>
                        </a:cubicBezTo>
                        <a:cubicBezTo>
                          <a:pt x="5153625" y="1200872"/>
                          <a:pt x="5091911" y="1373905"/>
                          <a:pt x="5139147" y="1569660"/>
                        </a:cubicBezTo>
                        <a:cubicBezTo>
                          <a:pt x="4919463" y="1577746"/>
                          <a:pt x="4771977" y="1528247"/>
                          <a:pt x="4670914" y="1569660"/>
                        </a:cubicBezTo>
                        <a:cubicBezTo>
                          <a:pt x="4569851" y="1611073"/>
                          <a:pt x="4271186" y="1552355"/>
                          <a:pt x="4151289" y="1569660"/>
                        </a:cubicBezTo>
                        <a:cubicBezTo>
                          <a:pt x="4031392" y="1586965"/>
                          <a:pt x="3828134" y="1554744"/>
                          <a:pt x="3734447" y="1569660"/>
                        </a:cubicBezTo>
                        <a:cubicBezTo>
                          <a:pt x="3640760" y="1584576"/>
                          <a:pt x="3461348" y="1560489"/>
                          <a:pt x="3214822" y="1569660"/>
                        </a:cubicBezTo>
                        <a:cubicBezTo>
                          <a:pt x="2968297" y="1578831"/>
                          <a:pt x="2930684" y="1543116"/>
                          <a:pt x="2746589" y="1569660"/>
                        </a:cubicBezTo>
                        <a:cubicBezTo>
                          <a:pt x="2562494" y="1596204"/>
                          <a:pt x="2362080" y="1512634"/>
                          <a:pt x="2124181" y="1569660"/>
                        </a:cubicBezTo>
                        <a:cubicBezTo>
                          <a:pt x="1886282" y="1626686"/>
                          <a:pt x="1793081" y="1532141"/>
                          <a:pt x="1707339" y="1569660"/>
                        </a:cubicBezTo>
                        <a:cubicBezTo>
                          <a:pt x="1621597" y="1607179"/>
                          <a:pt x="1369179" y="1558599"/>
                          <a:pt x="1136323" y="1569660"/>
                        </a:cubicBezTo>
                        <a:cubicBezTo>
                          <a:pt x="903467" y="1580721"/>
                          <a:pt x="336819" y="1554496"/>
                          <a:pt x="0" y="1569660"/>
                        </a:cubicBezTo>
                        <a:cubicBezTo>
                          <a:pt x="-64064" y="1385554"/>
                          <a:pt x="57859" y="1280267"/>
                          <a:pt x="0" y="1030743"/>
                        </a:cubicBezTo>
                        <a:cubicBezTo>
                          <a:pt x="-57859" y="781219"/>
                          <a:pt x="11691" y="636567"/>
                          <a:pt x="0" y="476130"/>
                        </a:cubicBezTo>
                        <a:cubicBezTo>
                          <a:pt x="-11691" y="315693"/>
                          <a:pt x="27063" y="165447"/>
                          <a:pt x="0" y="0"/>
                        </a:cubicBezTo>
                        <a:close/>
                      </a:path>
                      <a:path w="5139147" h="1569660" stroke="0" extrusionOk="0">
                        <a:moveTo>
                          <a:pt x="0" y="0"/>
                        </a:moveTo>
                        <a:cubicBezTo>
                          <a:pt x="134881" y="-44947"/>
                          <a:pt x="331119" y="39598"/>
                          <a:pt x="519625" y="0"/>
                        </a:cubicBezTo>
                        <a:cubicBezTo>
                          <a:pt x="708132" y="-39598"/>
                          <a:pt x="729767" y="25768"/>
                          <a:pt x="936467" y="0"/>
                        </a:cubicBezTo>
                        <a:cubicBezTo>
                          <a:pt x="1143167" y="-25768"/>
                          <a:pt x="1374826" y="14639"/>
                          <a:pt x="1610266" y="0"/>
                        </a:cubicBezTo>
                        <a:cubicBezTo>
                          <a:pt x="1845706" y="-14639"/>
                          <a:pt x="2065217" y="64176"/>
                          <a:pt x="2181282" y="0"/>
                        </a:cubicBezTo>
                        <a:cubicBezTo>
                          <a:pt x="2297347" y="-64176"/>
                          <a:pt x="2604033" y="67362"/>
                          <a:pt x="2855082" y="0"/>
                        </a:cubicBezTo>
                        <a:cubicBezTo>
                          <a:pt x="3106131" y="-67362"/>
                          <a:pt x="3226231" y="6576"/>
                          <a:pt x="3477489" y="0"/>
                        </a:cubicBezTo>
                        <a:cubicBezTo>
                          <a:pt x="3728747" y="-6576"/>
                          <a:pt x="3849930" y="35426"/>
                          <a:pt x="3945723" y="0"/>
                        </a:cubicBezTo>
                        <a:cubicBezTo>
                          <a:pt x="4041516" y="-35426"/>
                          <a:pt x="4342601" y="28153"/>
                          <a:pt x="4619522" y="0"/>
                        </a:cubicBezTo>
                        <a:cubicBezTo>
                          <a:pt x="4896443" y="-28153"/>
                          <a:pt x="4980325" y="43828"/>
                          <a:pt x="5139147" y="0"/>
                        </a:cubicBezTo>
                        <a:cubicBezTo>
                          <a:pt x="5187316" y="225771"/>
                          <a:pt x="5129653" y="315064"/>
                          <a:pt x="5139147" y="476130"/>
                        </a:cubicBezTo>
                        <a:cubicBezTo>
                          <a:pt x="5148641" y="637196"/>
                          <a:pt x="5135653" y="781432"/>
                          <a:pt x="5139147" y="967957"/>
                        </a:cubicBezTo>
                        <a:cubicBezTo>
                          <a:pt x="5142641" y="1154482"/>
                          <a:pt x="5087033" y="1423102"/>
                          <a:pt x="5139147" y="1569660"/>
                        </a:cubicBezTo>
                        <a:cubicBezTo>
                          <a:pt x="4950537" y="1629651"/>
                          <a:pt x="4698321" y="1556219"/>
                          <a:pt x="4465348" y="1569660"/>
                        </a:cubicBezTo>
                        <a:cubicBezTo>
                          <a:pt x="4232375" y="1583101"/>
                          <a:pt x="4152839" y="1557549"/>
                          <a:pt x="3894331" y="1569660"/>
                        </a:cubicBezTo>
                        <a:cubicBezTo>
                          <a:pt x="3635823" y="1581771"/>
                          <a:pt x="3516659" y="1535357"/>
                          <a:pt x="3374707" y="1569660"/>
                        </a:cubicBezTo>
                        <a:cubicBezTo>
                          <a:pt x="3232755" y="1603963"/>
                          <a:pt x="3000738" y="1513790"/>
                          <a:pt x="2700907" y="1569660"/>
                        </a:cubicBezTo>
                        <a:cubicBezTo>
                          <a:pt x="2401076" y="1625530"/>
                          <a:pt x="2324221" y="1558106"/>
                          <a:pt x="2078499" y="1569660"/>
                        </a:cubicBezTo>
                        <a:cubicBezTo>
                          <a:pt x="1832777" y="1581214"/>
                          <a:pt x="1783663" y="1542927"/>
                          <a:pt x="1507483" y="1569660"/>
                        </a:cubicBezTo>
                        <a:cubicBezTo>
                          <a:pt x="1231303" y="1596393"/>
                          <a:pt x="1200722" y="1550279"/>
                          <a:pt x="1039250" y="1569660"/>
                        </a:cubicBezTo>
                        <a:cubicBezTo>
                          <a:pt x="877778" y="1589041"/>
                          <a:pt x="352134" y="1552495"/>
                          <a:pt x="0" y="1569660"/>
                        </a:cubicBezTo>
                        <a:cubicBezTo>
                          <a:pt x="-36918" y="1337317"/>
                          <a:pt x="52899" y="1233462"/>
                          <a:pt x="0" y="1093530"/>
                        </a:cubicBezTo>
                        <a:cubicBezTo>
                          <a:pt x="-52899" y="953598"/>
                          <a:pt x="15346" y="703657"/>
                          <a:pt x="0" y="586006"/>
                        </a:cubicBezTo>
                        <a:cubicBezTo>
                          <a:pt x="-15346" y="468355"/>
                          <a:pt x="8870" y="27414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C00000"/>
                </a:solidFill>
              </a:rPr>
              <a:t>Ctrl-'</a:t>
            </a:r>
            <a:endParaRPr lang="en-GB" sz="2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B1A9E0-36ED-4591-B378-DB1B059631D3}"/>
              </a:ext>
            </a:extLst>
          </p:cNvPr>
          <p:cNvSpPr txBox="1"/>
          <p:nvPr/>
        </p:nvSpPr>
        <p:spPr>
          <a:xfrm>
            <a:off x="3456737" y="5985587"/>
            <a:ext cx="1925163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38573166">
                  <a:custGeom>
                    <a:avLst/>
                    <a:gdLst>
                      <a:gd name="connsiteX0" fmla="*/ 0 w 3214025"/>
                      <a:gd name="connsiteY0" fmla="*/ 0 h 461665"/>
                      <a:gd name="connsiteX1" fmla="*/ 567811 w 3214025"/>
                      <a:gd name="connsiteY1" fmla="*/ 0 h 461665"/>
                      <a:gd name="connsiteX2" fmla="*/ 1103482 w 3214025"/>
                      <a:gd name="connsiteY2" fmla="*/ 0 h 461665"/>
                      <a:gd name="connsiteX3" fmla="*/ 1671293 w 3214025"/>
                      <a:gd name="connsiteY3" fmla="*/ 0 h 461665"/>
                      <a:gd name="connsiteX4" fmla="*/ 2174824 w 3214025"/>
                      <a:gd name="connsiteY4" fmla="*/ 0 h 461665"/>
                      <a:gd name="connsiteX5" fmla="*/ 3214025 w 3214025"/>
                      <a:gd name="connsiteY5" fmla="*/ 0 h 461665"/>
                      <a:gd name="connsiteX6" fmla="*/ 3214025 w 3214025"/>
                      <a:gd name="connsiteY6" fmla="*/ 461665 h 461665"/>
                      <a:gd name="connsiteX7" fmla="*/ 2742635 w 3214025"/>
                      <a:gd name="connsiteY7" fmla="*/ 461665 h 461665"/>
                      <a:gd name="connsiteX8" fmla="*/ 2142683 w 3214025"/>
                      <a:gd name="connsiteY8" fmla="*/ 461665 h 461665"/>
                      <a:gd name="connsiteX9" fmla="*/ 1542732 w 3214025"/>
                      <a:gd name="connsiteY9" fmla="*/ 461665 h 461665"/>
                      <a:gd name="connsiteX10" fmla="*/ 942781 w 3214025"/>
                      <a:gd name="connsiteY10" fmla="*/ 461665 h 461665"/>
                      <a:gd name="connsiteX11" fmla="*/ 0 w 3214025"/>
                      <a:gd name="connsiteY11" fmla="*/ 461665 h 461665"/>
                      <a:gd name="connsiteX12" fmla="*/ 0 w 3214025"/>
                      <a:gd name="connsiteY12" fmla="*/ 0 h 461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214025" h="461665" fill="none" extrusionOk="0">
                        <a:moveTo>
                          <a:pt x="0" y="0"/>
                        </a:moveTo>
                        <a:cubicBezTo>
                          <a:pt x="118518" y="-66846"/>
                          <a:pt x="339801" y="12936"/>
                          <a:pt x="567811" y="0"/>
                        </a:cubicBezTo>
                        <a:cubicBezTo>
                          <a:pt x="795821" y="-12936"/>
                          <a:pt x="968225" y="42065"/>
                          <a:pt x="1103482" y="0"/>
                        </a:cubicBezTo>
                        <a:cubicBezTo>
                          <a:pt x="1238739" y="-42065"/>
                          <a:pt x="1432034" y="15714"/>
                          <a:pt x="1671293" y="0"/>
                        </a:cubicBezTo>
                        <a:cubicBezTo>
                          <a:pt x="1910552" y="-15714"/>
                          <a:pt x="2060575" y="35134"/>
                          <a:pt x="2174824" y="0"/>
                        </a:cubicBezTo>
                        <a:cubicBezTo>
                          <a:pt x="2289073" y="-35134"/>
                          <a:pt x="2796645" y="53249"/>
                          <a:pt x="3214025" y="0"/>
                        </a:cubicBezTo>
                        <a:cubicBezTo>
                          <a:pt x="3241743" y="94723"/>
                          <a:pt x="3176873" y="298188"/>
                          <a:pt x="3214025" y="461665"/>
                        </a:cubicBezTo>
                        <a:cubicBezTo>
                          <a:pt x="3092016" y="497782"/>
                          <a:pt x="2935356" y="439815"/>
                          <a:pt x="2742635" y="461665"/>
                        </a:cubicBezTo>
                        <a:cubicBezTo>
                          <a:pt x="2549914" y="483515"/>
                          <a:pt x="2272597" y="392228"/>
                          <a:pt x="2142683" y="461665"/>
                        </a:cubicBezTo>
                        <a:cubicBezTo>
                          <a:pt x="2012769" y="531102"/>
                          <a:pt x="1735326" y="429967"/>
                          <a:pt x="1542732" y="461665"/>
                        </a:cubicBezTo>
                        <a:cubicBezTo>
                          <a:pt x="1350138" y="493363"/>
                          <a:pt x="1192263" y="455695"/>
                          <a:pt x="942781" y="461665"/>
                        </a:cubicBezTo>
                        <a:cubicBezTo>
                          <a:pt x="693299" y="467635"/>
                          <a:pt x="310648" y="382596"/>
                          <a:pt x="0" y="461665"/>
                        </a:cubicBezTo>
                        <a:cubicBezTo>
                          <a:pt x="-45676" y="296179"/>
                          <a:pt x="15734" y="127865"/>
                          <a:pt x="0" y="0"/>
                        </a:cubicBezTo>
                        <a:close/>
                      </a:path>
                      <a:path w="3214025" h="461665" stroke="0" extrusionOk="0">
                        <a:moveTo>
                          <a:pt x="0" y="0"/>
                        </a:moveTo>
                        <a:cubicBezTo>
                          <a:pt x="129393" y="-58158"/>
                          <a:pt x="288530" y="35535"/>
                          <a:pt x="503531" y="0"/>
                        </a:cubicBezTo>
                        <a:cubicBezTo>
                          <a:pt x="718532" y="-35535"/>
                          <a:pt x="725803" y="1002"/>
                          <a:pt x="942781" y="0"/>
                        </a:cubicBezTo>
                        <a:cubicBezTo>
                          <a:pt x="1159759" y="-1002"/>
                          <a:pt x="1248127" y="70692"/>
                          <a:pt x="1542732" y="0"/>
                        </a:cubicBezTo>
                        <a:cubicBezTo>
                          <a:pt x="1837337" y="-70692"/>
                          <a:pt x="1941024" y="56139"/>
                          <a:pt x="2078403" y="0"/>
                        </a:cubicBezTo>
                        <a:cubicBezTo>
                          <a:pt x="2215782" y="-56139"/>
                          <a:pt x="2430299" y="53649"/>
                          <a:pt x="2678354" y="0"/>
                        </a:cubicBezTo>
                        <a:cubicBezTo>
                          <a:pt x="2926409" y="-53649"/>
                          <a:pt x="3089568" y="51410"/>
                          <a:pt x="3214025" y="0"/>
                        </a:cubicBezTo>
                        <a:cubicBezTo>
                          <a:pt x="3252094" y="182854"/>
                          <a:pt x="3187002" y="335427"/>
                          <a:pt x="3214025" y="461665"/>
                        </a:cubicBezTo>
                        <a:cubicBezTo>
                          <a:pt x="3021829" y="462318"/>
                          <a:pt x="2938683" y="416128"/>
                          <a:pt x="2678354" y="461665"/>
                        </a:cubicBezTo>
                        <a:cubicBezTo>
                          <a:pt x="2418025" y="507202"/>
                          <a:pt x="2374799" y="415783"/>
                          <a:pt x="2206964" y="461665"/>
                        </a:cubicBezTo>
                        <a:cubicBezTo>
                          <a:pt x="2039129" y="507547"/>
                          <a:pt x="1916124" y="420278"/>
                          <a:pt x="1767714" y="461665"/>
                        </a:cubicBezTo>
                        <a:cubicBezTo>
                          <a:pt x="1619304" y="503052"/>
                          <a:pt x="1325630" y="397453"/>
                          <a:pt x="1199903" y="461665"/>
                        </a:cubicBezTo>
                        <a:cubicBezTo>
                          <a:pt x="1074176" y="525877"/>
                          <a:pt x="937359" y="411110"/>
                          <a:pt x="760653" y="461665"/>
                        </a:cubicBezTo>
                        <a:cubicBezTo>
                          <a:pt x="583947" y="512220"/>
                          <a:pt x="378701" y="430542"/>
                          <a:pt x="0" y="461665"/>
                        </a:cubicBezTo>
                        <a:cubicBezTo>
                          <a:pt x="-3364" y="306288"/>
                          <a:pt x="31741" y="20420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2000" b="1" dirty="0" err="1">
                <a:solidFill>
                  <a:srgbClr val="C00000"/>
                </a:solidFill>
              </a:rPr>
              <a:t>npm</a:t>
            </a:r>
            <a:r>
              <a:rPr lang="en-GB" sz="2000" b="1" dirty="0"/>
              <a:t> 	start</a:t>
            </a:r>
          </a:p>
        </p:txBody>
      </p:sp>
    </p:spTree>
    <p:extLst>
      <p:ext uri="{BB962C8B-B14F-4D97-AF65-F5344CB8AC3E}">
        <p14:creationId xmlns:p14="http://schemas.microsoft.com/office/powerpoint/2010/main" val="379354596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861ba5a240904b86632099fc56e12dead204a13"/>
</p:tagLst>
</file>

<file path=ppt/theme/theme1.xml><?xml version="1.0" encoding="utf-8"?>
<a:theme xmlns:a="http://schemas.openxmlformats.org/drawingml/2006/main" name="Master">
  <a:themeElements>
    <a:clrScheme name="QA Branding Custom Colour Set">
      <a:dk1>
        <a:srgbClr val="004050"/>
      </a:dk1>
      <a:lt1>
        <a:srgbClr val="FFFFFF"/>
      </a:lt1>
      <a:dk2>
        <a:srgbClr val="00EDB5"/>
      </a:dk2>
      <a:lt2>
        <a:srgbClr val="FFFFFF"/>
      </a:lt2>
      <a:accent1>
        <a:srgbClr val="004050"/>
      </a:accent1>
      <a:accent2>
        <a:srgbClr val="00EDB5"/>
      </a:accent2>
      <a:accent3>
        <a:srgbClr val="7F007D"/>
      </a:accent3>
      <a:accent4>
        <a:srgbClr val="FF004C"/>
      </a:accent4>
      <a:accent5>
        <a:srgbClr val="F8D237"/>
      </a:accent5>
      <a:accent6>
        <a:srgbClr val="F3612C"/>
      </a:accent6>
      <a:hlink>
        <a:srgbClr val="004050"/>
      </a:hlink>
      <a:folHlink>
        <a:srgbClr val="00EDB5"/>
      </a:folHlink>
    </a:clrScheme>
    <a:fontScheme name="QA Brand Fonts 2019">
      <a:majorFont>
        <a:latin typeface="Krana Fat B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lIns="0" tIns="0" rIns="0" bIns="0" rtlCol="0" anchor="t" anchorCtr="0">
        <a:norm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rainer Slidedeck Template DRAFT v0.1" id="{7AC1CA74-4441-42CA-9897-72DF6ED83A1A}" vid="{6017FA94-E546-4DB4-BF25-6AABB84AA04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B6FB1A62410484C87AAE328C01D15B9" ma:contentTypeVersion="5" ma:contentTypeDescription="Create a new document." ma:contentTypeScope="" ma:versionID="21b3bac3605f6db6aa8b651eab83afe9">
  <xsd:schema xmlns:xsd="http://www.w3.org/2001/XMLSchema" xmlns:xs="http://www.w3.org/2001/XMLSchema" xmlns:p="http://schemas.microsoft.com/office/2006/metadata/properties" xmlns:ns2="ca669408-f1c6-464e-a58f-7583a375bc62" targetNamespace="http://schemas.microsoft.com/office/2006/metadata/properties" ma:root="true" ma:fieldsID="79d4688413ab34c0f54273aa03584238" ns2:_="">
    <xsd:import namespace="ca669408-f1c6-464e-a58f-7583a375bc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669408-f1c6-464e-a58f-7583a375bc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B7661F6-76C7-42DB-BF01-AEBE9C5689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a669408-f1c6-464e-a58f-7583a375bc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79E0FA-8D85-4161-BECE-1C58E5F366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6DC1BC-2354-4F43-BCEF-85F14DBDB05B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ca669408-f1c6-464e-a58f-7583a375bc62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Trainer Slidedeck Template DRAFT v0.1</Template>
  <TotalTime>45977</TotalTime>
  <Words>5453</Words>
  <Application>Microsoft Office PowerPoint</Application>
  <PresentationFormat>Widescreen</PresentationFormat>
  <Paragraphs>1215</Paragraphs>
  <Slides>56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6" baseType="lpstr">
      <vt:lpstr>Arial</vt:lpstr>
      <vt:lpstr>Arial</vt:lpstr>
      <vt:lpstr>Calibri</vt:lpstr>
      <vt:lpstr>Consolas</vt:lpstr>
      <vt:lpstr>Courier New</vt:lpstr>
      <vt:lpstr>inherit</vt:lpstr>
      <vt:lpstr>Krana Fat B</vt:lpstr>
      <vt:lpstr>Montserrat</vt:lpstr>
      <vt:lpstr>Times New Roman</vt:lpstr>
      <vt:lpstr>Master</vt:lpstr>
      <vt:lpstr>Recap</vt:lpstr>
      <vt:lpstr>PowerPoint Presentation</vt:lpstr>
      <vt:lpstr>PowerPoint Presentation</vt:lpstr>
      <vt:lpstr>What is a Promise? – an example with Ajax</vt:lpstr>
      <vt:lpstr>JSX   </vt:lpstr>
      <vt:lpstr>Reusable components written as  a function    </vt:lpstr>
      <vt:lpstr>Let's learn by example</vt:lpstr>
      <vt:lpstr>PowerPoint Presentation</vt:lpstr>
      <vt:lpstr>Do these before we start coding</vt:lpstr>
      <vt:lpstr>Let's start coding – Follow the trainer – Step 1</vt:lpstr>
      <vt:lpstr>Step 2 – Add a file called blogsData.json</vt:lpstr>
      <vt:lpstr>Step 3 – display blogs data in App.js</vt:lpstr>
      <vt:lpstr>PowerPoint Presentation</vt:lpstr>
      <vt:lpstr>Let's see an overview</vt:lpstr>
      <vt:lpstr>Step 4 – Create a component to display blogs</vt:lpstr>
      <vt:lpstr>Step 4 …  </vt:lpstr>
      <vt:lpstr>PowerPoint Presentation</vt:lpstr>
      <vt:lpstr>Step 5  (slide 1/3)</vt:lpstr>
      <vt:lpstr>Step 5…    (slide 2/3) </vt:lpstr>
      <vt:lpstr>Step 5…    (slide 3/3) </vt:lpstr>
      <vt:lpstr>PowerPoint Presentation</vt:lpstr>
      <vt:lpstr>Persisting data on client-side using JavaScript</vt:lpstr>
      <vt:lpstr>PowerPoint Presentation</vt:lpstr>
      <vt:lpstr>PowerPoint Presentation</vt:lpstr>
      <vt:lpstr>PowerPoint Presentation</vt:lpstr>
      <vt:lpstr>Step 6 – Using the useState hook in App.js file </vt:lpstr>
      <vt:lpstr>PowerPoint Presentation</vt:lpstr>
      <vt:lpstr>Step 7 – Apply simple CSS to blogs </vt:lpstr>
      <vt:lpstr>Step 8 – Create a component for styling code </vt:lpstr>
      <vt:lpstr>PowerPoint Presentation</vt:lpstr>
      <vt:lpstr>Step 9 – Create the Blogs component</vt:lpstr>
      <vt:lpstr>PowerPoint Presentation</vt:lpstr>
      <vt:lpstr>Step 10 – Use Ajax to get the data from json-server  </vt:lpstr>
      <vt:lpstr>Step 11 – Modify the code to get data using Ajax  (1/3) </vt:lpstr>
      <vt:lpstr>Step 11 – Modify the code to get data using Ajax… (2/3) </vt:lpstr>
      <vt:lpstr>PowerPoint Presentation</vt:lpstr>
      <vt:lpstr>Step 11 – Modify the code to get data using Ajax… (3/3)  </vt:lpstr>
      <vt:lpstr>PowerPoint Presentation</vt:lpstr>
      <vt:lpstr>Step 12 – Notify user of wait time and errors  </vt:lpstr>
      <vt:lpstr>A complete fetch expression example</vt:lpstr>
      <vt:lpstr>PowerPoint Presentation</vt:lpstr>
      <vt:lpstr>How routing works</vt:lpstr>
      <vt:lpstr>Step 13 – Routing.  Create navigation module </vt:lpstr>
      <vt:lpstr>Step 14 – Routing.  Modify index.js </vt:lpstr>
      <vt:lpstr>Step 15 – Routing.  Modify App.js </vt:lpstr>
      <vt:lpstr>Step 16 – Routing with parameters</vt:lpstr>
      <vt:lpstr>Step 17 – Not found component</vt:lpstr>
      <vt:lpstr>Step 18 – Create the NotFound component</vt:lpstr>
      <vt:lpstr>Step 19 – Create the QAPics component</vt:lpstr>
      <vt:lpstr>Step 20 – Create a new blog      (slide 1/2)</vt:lpstr>
      <vt:lpstr>Step 21 – Create a new blog…      (slide 2/2)</vt:lpstr>
      <vt:lpstr>Step 22 – What is Context?</vt:lpstr>
      <vt:lpstr>Step 23 – Create and using Context data </vt:lpstr>
      <vt:lpstr>Step 24 – Getting values from Context</vt:lpstr>
      <vt:lpstr>Summary</vt:lpstr>
      <vt:lpstr>Hope you enjoyed this training course.</vt:lpstr>
    </vt:vector>
  </TitlesOfParts>
  <Manager/>
  <Company>QA Ltd</Company>
  <LinksUpToDate>false</LinksUpToDate>
  <SharedDoc>false</SharedDoc>
  <HyperlinkBase>http://qa.somee.com/html/slides/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QAReactJS Slides</dc:title>
  <dc:subject/>
  <dc:creator>Mike Baradaran</dc:creator>
  <cp:keywords/>
  <dc:description/>
  <cp:lastModifiedBy>Lowton, Anoush</cp:lastModifiedBy>
  <cp:revision>405</cp:revision>
  <cp:lastPrinted>2020-11-19T23:24:12Z</cp:lastPrinted>
  <dcterms:created xsi:type="dcterms:W3CDTF">2019-09-05T08:17:12Z</dcterms:created>
  <dcterms:modified xsi:type="dcterms:W3CDTF">2023-03-17T15:48:34Z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0x0101009B6FB1A62410484C87AAE328C01D15B9</vt:lpwstr>
  </property>
  <property fmtid="{D5CDD505-2E9C-101B-9397-08002B2CF9AE}" pid="3" name="BookType">
    <vt:lpwstr>10</vt:lpwstr>
  </property>
</Properties>
</file>